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Josefin Slab"/>
      <p:regular r:id="rId32"/>
      <p:bold r:id="rId33"/>
      <p:italic r:id="rId34"/>
      <p:boldItalic r:id="rId35"/>
    </p:embeddedFont>
    <p:embeddedFont>
      <p:font typeface="Anton"/>
      <p:regular r:id="rId36"/>
    </p:embeddedFont>
    <p:embeddedFont>
      <p:font typeface="Anaheim"/>
      <p:regular r:id="rId37"/>
    </p:embeddedFont>
    <p:embeddedFont>
      <p:font typeface="Abel"/>
      <p:regular r:id="rId38"/>
    </p:embeddedFont>
    <p:embeddedFont>
      <p:font typeface="Josefin Sans"/>
      <p:regular r:id="rId39"/>
      <p:bold r:id="rId40"/>
      <p:italic r:id="rId41"/>
      <p:boldItalic r:id="rId42"/>
    </p:embeddedFont>
    <p:embeddedFont>
      <p:font typeface="Unica One"/>
      <p:regular r:id="rId43"/>
    </p:embeddedFont>
    <p:embeddedFont>
      <p:font typeface="Exo Thin"/>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C42DE23-1629-49EA-998E-769BC9D0CD32}">
  <a:tblStyle styleId="{BC42DE23-1629-49EA-998E-769BC9D0CD3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JosefinSans-bold.fntdata"/><Relationship Id="rId20" Type="http://schemas.openxmlformats.org/officeDocument/2006/relationships/slide" Target="slides/slide15.xml"/><Relationship Id="rId42" Type="http://schemas.openxmlformats.org/officeDocument/2006/relationships/font" Target="fonts/JosefinSans-boldItalic.fntdata"/><Relationship Id="rId41" Type="http://schemas.openxmlformats.org/officeDocument/2006/relationships/font" Target="fonts/JosefinSans-italic.fntdata"/><Relationship Id="rId22" Type="http://schemas.openxmlformats.org/officeDocument/2006/relationships/slide" Target="slides/slide17.xml"/><Relationship Id="rId44" Type="http://schemas.openxmlformats.org/officeDocument/2006/relationships/font" Target="fonts/ExoThin-regular.fntdata"/><Relationship Id="rId21" Type="http://schemas.openxmlformats.org/officeDocument/2006/relationships/slide" Target="slides/slide16.xml"/><Relationship Id="rId43" Type="http://schemas.openxmlformats.org/officeDocument/2006/relationships/font" Target="fonts/UnicaOne-regular.fntdata"/><Relationship Id="rId24" Type="http://schemas.openxmlformats.org/officeDocument/2006/relationships/slide" Target="slides/slide19.xml"/><Relationship Id="rId46" Type="http://schemas.openxmlformats.org/officeDocument/2006/relationships/font" Target="fonts/ExoThin-italic.fntdata"/><Relationship Id="rId23" Type="http://schemas.openxmlformats.org/officeDocument/2006/relationships/slide" Target="slides/slide18.xml"/><Relationship Id="rId45" Type="http://schemas.openxmlformats.org/officeDocument/2006/relationships/font" Target="fonts/ExoThin-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ExoThin-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JosefinSlab-bold.fntdata"/><Relationship Id="rId10" Type="http://schemas.openxmlformats.org/officeDocument/2006/relationships/slide" Target="slides/slide5.xml"/><Relationship Id="rId32" Type="http://schemas.openxmlformats.org/officeDocument/2006/relationships/font" Target="fonts/JosefinSlab-regular.fntdata"/><Relationship Id="rId13" Type="http://schemas.openxmlformats.org/officeDocument/2006/relationships/slide" Target="slides/slide8.xml"/><Relationship Id="rId35" Type="http://schemas.openxmlformats.org/officeDocument/2006/relationships/font" Target="fonts/JosefinSlab-boldItalic.fntdata"/><Relationship Id="rId12" Type="http://schemas.openxmlformats.org/officeDocument/2006/relationships/slide" Target="slides/slide7.xml"/><Relationship Id="rId34" Type="http://schemas.openxmlformats.org/officeDocument/2006/relationships/font" Target="fonts/JosefinSlab-italic.fntdata"/><Relationship Id="rId15" Type="http://schemas.openxmlformats.org/officeDocument/2006/relationships/slide" Target="slides/slide10.xml"/><Relationship Id="rId37" Type="http://schemas.openxmlformats.org/officeDocument/2006/relationships/font" Target="fonts/Anaheim-regular.fntdata"/><Relationship Id="rId14" Type="http://schemas.openxmlformats.org/officeDocument/2006/relationships/slide" Target="slides/slide9.xml"/><Relationship Id="rId36" Type="http://schemas.openxmlformats.org/officeDocument/2006/relationships/font" Target="fonts/Anton-regular.fntdata"/><Relationship Id="rId17" Type="http://schemas.openxmlformats.org/officeDocument/2006/relationships/slide" Target="slides/slide12.xml"/><Relationship Id="rId39" Type="http://schemas.openxmlformats.org/officeDocument/2006/relationships/font" Target="fonts/JosefinSans-regular.fntdata"/><Relationship Id="rId16" Type="http://schemas.openxmlformats.org/officeDocument/2006/relationships/slide" Target="slides/slide11.xml"/><Relationship Id="rId38" Type="http://schemas.openxmlformats.org/officeDocument/2006/relationships/font" Target="fonts/Abel-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083763cf6_5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6083763cf6_5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6083763cf6_5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6083763cf6_5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6083763cf6_5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6083763cf6_5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56e9a21c8b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56e9a21c8b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608d0fa1da_0_7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608d0fa1da_0_7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6" name="Shape 1406"/>
        <p:cNvGrpSpPr/>
        <p:nvPr/>
      </p:nvGrpSpPr>
      <p:grpSpPr>
        <a:xfrm>
          <a:off x="0" y="0"/>
          <a:ext cx="0" cy="0"/>
          <a:chOff x="0" y="0"/>
          <a:chExt cx="0" cy="0"/>
        </a:xfrm>
      </p:grpSpPr>
      <p:sp>
        <p:nvSpPr>
          <p:cNvPr id="1407" name="Google Shape;1407;g6083763cf6_5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8" name="Google Shape;1408;g6083763cf6_5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8" name="Shape 1418"/>
        <p:cNvGrpSpPr/>
        <p:nvPr/>
      </p:nvGrpSpPr>
      <p:grpSpPr>
        <a:xfrm>
          <a:off x="0" y="0"/>
          <a:ext cx="0" cy="0"/>
          <a:chOff x="0" y="0"/>
          <a:chExt cx="0" cy="0"/>
        </a:xfrm>
      </p:grpSpPr>
      <p:sp>
        <p:nvSpPr>
          <p:cNvPr id="1419" name="Google Shape;1419;g608d0fa1da_0_8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0" name="Google Shape;1420;g608d0fa1da_0_8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8" name="Shape 1428"/>
        <p:cNvGrpSpPr/>
        <p:nvPr/>
      </p:nvGrpSpPr>
      <p:grpSpPr>
        <a:xfrm>
          <a:off x="0" y="0"/>
          <a:ext cx="0" cy="0"/>
          <a:chOff x="0" y="0"/>
          <a:chExt cx="0" cy="0"/>
        </a:xfrm>
      </p:grpSpPr>
      <p:sp>
        <p:nvSpPr>
          <p:cNvPr id="1429" name="Google Shape;1429;g5465e7bc0b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0" name="Google Shape;1430;g5465e7bc0b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4" name="Shape 1434"/>
        <p:cNvGrpSpPr/>
        <p:nvPr/>
      </p:nvGrpSpPr>
      <p:grpSpPr>
        <a:xfrm>
          <a:off x="0" y="0"/>
          <a:ext cx="0" cy="0"/>
          <a:chOff x="0" y="0"/>
          <a:chExt cx="0" cy="0"/>
        </a:xfrm>
      </p:grpSpPr>
      <p:sp>
        <p:nvSpPr>
          <p:cNvPr id="1435" name="Google Shape;1435;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6" name="Google Shape;1436;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1" name="Shape 1441"/>
        <p:cNvGrpSpPr/>
        <p:nvPr/>
      </p:nvGrpSpPr>
      <p:grpSpPr>
        <a:xfrm>
          <a:off x="0" y="0"/>
          <a:ext cx="0" cy="0"/>
          <a:chOff x="0" y="0"/>
          <a:chExt cx="0" cy="0"/>
        </a:xfrm>
      </p:grpSpPr>
      <p:sp>
        <p:nvSpPr>
          <p:cNvPr id="1442" name="Google Shape;1442;g6083763cf6_6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6083763cf6_6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2627ebac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2627ebac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8" name="Shape 1448"/>
        <p:cNvGrpSpPr/>
        <p:nvPr/>
      </p:nvGrpSpPr>
      <p:grpSpPr>
        <a:xfrm>
          <a:off x="0" y="0"/>
          <a:ext cx="0" cy="0"/>
          <a:chOff x="0" y="0"/>
          <a:chExt cx="0" cy="0"/>
        </a:xfrm>
      </p:grpSpPr>
      <p:sp>
        <p:nvSpPr>
          <p:cNvPr id="1449" name="Google Shape;1449;g776e68631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0" name="Google Shape;1450;g776e68631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4" name="Shape 1454"/>
        <p:cNvGrpSpPr/>
        <p:nvPr/>
      </p:nvGrpSpPr>
      <p:grpSpPr>
        <a:xfrm>
          <a:off x="0" y="0"/>
          <a:ext cx="0" cy="0"/>
          <a:chOff x="0" y="0"/>
          <a:chExt cx="0" cy="0"/>
        </a:xfrm>
      </p:grpSpPr>
      <p:sp>
        <p:nvSpPr>
          <p:cNvPr id="1455" name="Google Shape;1455;g776e68631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6" name="Google Shape;1456;g776e68631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0" name="Shape 1460"/>
        <p:cNvGrpSpPr/>
        <p:nvPr/>
      </p:nvGrpSpPr>
      <p:grpSpPr>
        <a:xfrm>
          <a:off x="0" y="0"/>
          <a:ext cx="0" cy="0"/>
          <a:chOff x="0" y="0"/>
          <a:chExt cx="0" cy="0"/>
        </a:xfrm>
      </p:grpSpPr>
      <p:sp>
        <p:nvSpPr>
          <p:cNvPr id="1461" name="Google Shape;1461;g776e68631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2" name="Google Shape;1462;g776e68631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6" name="Shape 1466"/>
        <p:cNvGrpSpPr/>
        <p:nvPr/>
      </p:nvGrpSpPr>
      <p:grpSpPr>
        <a:xfrm>
          <a:off x="0" y="0"/>
          <a:ext cx="0" cy="0"/>
          <a:chOff x="0" y="0"/>
          <a:chExt cx="0" cy="0"/>
        </a:xfrm>
      </p:grpSpPr>
      <p:sp>
        <p:nvSpPr>
          <p:cNvPr id="1467" name="Google Shape;1467;g776e68631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8" name="Google Shape;1468;g776e68631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2" name="Shape 1472"/>
        <p:cNvGrpSpPr/>
        <p:nvPr/>
      </p:nvGrpSpPr>
      <p:grpSpPr>
        <a:xfrm>
          <a:off x="0" y="0"/>
          <a:ext cx="0" cy="0"/>
          <a:chOff x="0" y="0"/>
          <a:chExt cx="0" cy="0"/>
        </a:xfrm>
      </p:grpSpPr>
      <p:sp>
        <p:nvSpPr>
          <p:cNvPr id="1473" name="Google Shape;1473;g776e68631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4" name="Google Shape;1474;g776e68631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8" name="Shape 1478"/>
        <p:cNvGrpSpPr/>
        <p:nvPr/>
      </p:nvGrpSpPr>
      <p:grpSpPr>
        <a:xfrm>
          <a:off x="0" y="0"/>
          <a:ext cx="0" cy="0"/>
          <a:chOff x="0" y="0"/>
          <a:chExt cx="0" cy="0"/>
        </a:xfrm>
      </p:grpSpPr>
      <p:sp>
        <p:nvSpPr>
          <p:cNvPr id="1479" name="Google Shape;1479;g776e68631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0" name="Google Shape;1480;g776e68631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4" name="Shape 1484"/>
        <p:cNvGrpSpPr/>
        <p:nvPr/>
      </p:nvGrpSpPr>
      <p:grpSpPr>
        <a:xfrm>
          <a:off x="0" y="0"/>
          <a:ext cx="0" cy="0"/>
          <a:chOff x="0" y="0"/>
          <a:chExt cx="0" cy="0"/>
        </a:xfrm>
      </p:grpSpPr>
      <p:sp>
        <p:nvSpPr>
          <p:cNvPr id="1485" name="Google Shape;1485;g776e68631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6" name="Google Shape;1486;g776e68631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dfce81f19_0_1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dfce81f19_0_1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465e7bc0b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465e7bc0b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7d11bbb8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7d11bbb8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08d0fa1da_0_8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08d0fa1da_0_8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64156046e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64156046e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6e9a21c8b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6e9a21c8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6083763cf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6083763cf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PENING SLIDE">
  <p:cSld name="CUSTOM_7">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833000" y="2566175"/>
            <a:ext cx="3500700" cy="1447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CBF4A"/>
              </a:buClr>
              <a:buSzPts val="3600"/>
              <a:buNone/>
              <a:defRPr sz="4800">
                <a:solidFill>
                  <a:srgbClr val="F3F3F3"/>
                </a:solidFill>
                <a:latin typeface="Unica One"/>
                <a:ea typeface="Unica One"/>
                <a:cs typeface="Unica One"/>
                <a:sym typeface="Unica One"/>
              </a:defRPr>
            </a:lvl1pPr>
            <a:lvl2pPr lvl="1" rtl="0" algn="ctr">
              <a:spcBef>
                <a:spcPts val="0"/>
              </a:spcBef>
              <a:spcAft>
                <a:spcPts val="0"/>
              </a:spcAft>
              <a:buClr>
                <a:srgbClr val="FCBF4A"/>
              </a:buClr>
              <a:buSzPts val="5200"/>
              <a:buNone/>
              <a:defRPr sz="5200">
                <a:solidFill>
                  <a:srgbClr val="FCBF4A"/>
                </a:solidFill>
              </a:defRPr>
            </a:lvl2pPr>
            <a:lvl3pPr lvl="2" rtl="0" algn="ctr">
              <a:spcBef>
                <a:spcPts val="0"/>
              </a:spcBef>
              <a:spcAft>
                <a:spcPts val="0"/>
              </a:spcAft>
              <a:buClr>
                <a:srgbClr val="FCBF4A"/>
              </a:buClr>
              <a:buSzPts val="5200"/>
              <a:buNone/>
              <a:defRPr sz="5200">
                <a:solidFill>
                  <a:srgbClr val="FCBF4A"/>
                </a:solidFill>
              </a:defRPr>
            </a:lvl3pPr>
            <a:lvl4pPr lvl="3" rtl="0" algn="ctr">
              <a:spcBef>
                <a:spcPts val="0"/>
              </a:spcBef>
              <a:spcAft>
                <a:spcPts val="0"/>
              </a:spcAft>
              <a:buClr>
                <a:srgbClr val="FCBF4A"/>
              </a:buClr>
              <a:buSzPts val="5200"/>
              <a:buNone/>
              <a:defRPr sz="5200">
                <a:solidFill>
                  <a:srgbClr val="FCBF4A"/>
                </a:solidFill>
              </a:defRPr>
            </a:lvl4pPr>
            <a:lvl5pPr lvl="4" rtl="0" algn="ctr">
              <a:spcBef>
                <a:spcPts val="0"/>
              </a:spcBef>
              <a:spcAft>
                <a:spcPts val="0"/>
              </a:spcAft>
              <a:buClr>
                <a:srgbClr val="FCBF4A"/>
              </a:buClr>
              <a:buSzPts val="5200"/>
              <a:buNone/>
              <a:defRPr sz="5200">
                <a:solidFill>
                  <a:srgbClr val="FCBF4A"/>
                </a:solidFill>
              </a:defRPr>
            </a:lvl5pPr>
            <a:lvl6pPr lvl="5" rtl="0" algn="ctr">
              <a:spcBef>
                <a:spcPts val="0"/>
              </a:spcBef>
              <a:spcAft>
                <a:spcPts val="0"/>
              </a:spcAft>
              <a:buClr>
                <a:srgbClr val="FCBF4A"/>
              </a:buClr>
              <a:buSzPts val="5200"/>
              <a:buNone/>
              <a:defRPr sz="5200">
                <a:solidFill>
                  <a:srgbClr val="FCBF4A"/>
                </a:solidFill>
              </a:defRPr>
            </a:lvl6pPr>
            <a:lvl7pPr lvl="6" rtl="0" algn="ctr">
              <a:spcBef>
                <a:spcPts val="0"/>
              </a:spcBef>
              <a:spcAft>
                <a:spcPts val="0"/>
              </a:spcAft>
              <a:buClr>
                <a:srgbClr val="FCBF4A"/>
              </a:buClr>
              <a:buSzPts val="5200"/>
              <a:buNone/>
              <a:defRPr sz="5200">
                <a:solidFill>
                  <a:srgbClr val="FCBF4A"/>
                </a:solidFill>
              </a:defRPr>
            </a:lvl7pPr>
            <a:lvl8pPr lvl="7" rtl="0" algn="ctr">
              <a:spcBef>
                <a:spcPts val="0"/>
              </a:spcBef>
              <a:spcAft>
                <a:spcPts val="0"/>
              </a:spcAft>
              <a:buClr>
                <a:srgbClr val="FCBF4A"/>
              </a:buClr>
              <a:buSzPts val="5200"/>
              <a:buNone/>
              <a:defRPr sz="5200">
                <a:solidFill>
                  <a:srgbClr val="FCBF4A"/>
                </a:solidFill>
              </a:defRPr>
            </a:lvl8pPr>
            <a:lvl9pPr lvl="8" rtl="0" algn="ctr">
              <a:spcBef>
                <a:spcPts val="0"/>
              </a:spcBef>
              <a:spcAft>
                <a:spcPts val="0"/>
              </a:spcAft>
              <a:buClr>
                <a:srgbClr val="FCBF4A"/>
              </a:buClr>
              <a:buSzPts val="5200"/>
              <a:buNone/>
              <a:defRPr sz="5200">
                <a:solidFill>
                  <a:srgbClr val="FCBF4A"/>
                </a:solidFill>
              </a:defRPr>
            </a:lvl9pPr>
          </a:lstStyle>
          <a:p/>
        </p:txBody>
      </p:sp>
      <p:sp>
        <p:nvSpPr>
          <p:cNvPr id="10" name="Google Shape;10;p2"/>
          <p:cNvSpPr txBox="1"/>
          <p:nvPr>
            <p:ph idx="1" type="subTitle"/>
          </p:nvPr>
        </p:nvSpPr>
        <p:spPr>
          <a:xfrm>
            <a:off x="833000" y="3843250"/>
            <a:ext cx="3326700" cy="32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CBF4A"/>
              </a:buClr>
              <a:buSzPts val="1400"/>
              <a:buNone/>
              <a:defRPr sz="1100">
                <a:solidFill>
                  <a:srgbClr val="F3F3F3"/>
                </a:solidFill>
                <a:latin typeface="Exo Thin"/>
                <a:ea typeface="Exo Thin"/>
                <a:cs typeface="Exo Thin"/>
                <a:sym typeface="Exo Thin"/>
              </a:defRPr>
            </a:lvl1pPr>
            <a:lvl2pPr lvl="1"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2pPr>
            <a:lvl3pPr lvl="2"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3pPr>
            <a:lvl4pPr lvl="3"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4pPr>
            <a:lvl5pPr lvl="4"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5pPr>
            <a:lvl6pPr lvl="5"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6pPr>
            <a:lvl7pPr lvl="6"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7pPr>
            <a:lvl8pPr lvl="7"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8pPr>
            <a:lvl9pPr lvl="8" rtl="0"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DESIGN 1">
  <p:cSld name="CUSTOM_6_1_1_2">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1"/>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D406A"/>
              </a:buClr>
              <a:buSzPts val="2400"/>
              <a:buNone/>
              <a:defRPr b="0" sz="1800">
                <a:solidFill>
                  <a:srgbClr val="F3F3F3"/>
                </a:solidFill>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DESIGN 2">
  <p:cSld name="CUSTOM_6_1_1_2_1">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12"/>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D406A"/>
              </a:buClr>
              <a:buSzPts val="2400"/>
              <a:buNone/>
              <a:defRPr b="0" sz="1800">
                <a:solidFill>
                  <a:srgbClr val="F3F3F3"/>
                </a:solidFill>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NUMBERS">
  <p:cSld name="CUSTOM_6_1_1_2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3"/>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D406A"/>
              </a:buClr>
              <a:buSzPts val="2400"/>
              <a:buNone/>
              <a:defRPr b="0" sz="1800">
                <a:solidFill>
                  <a:srgbClr val="F3F3F3"/>
                </a:solidFill>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
        <p:nvSpPr>
          <p:cNvPr id="59" name="Google Shape;59;p13"/>
          <p:cNvSpPr txBox="1"/>
          <p:nvPr>
            <p:ph idx="1" type="subTitle"/>
          </p:nvPr>
        </p:nvSpPr>
        <p:spPr>
          <a:xfrm>
            <a:off x="5556825" y="1477450"/>
            <a:ext cx="2484300" cy="432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60" name="Google Shape;60;p13"/>
          <p:cNvSpPr txBox="1"/>
          <p:nvPr>
            <p:ph hasCustomPrompt="1" idx="2" type="title"/>
          </p:nvPr>
        </p:nvSpPr>
        <p:spPr>
          <a:xfrm>
            <a:off x="5556825" y="896623"/>
            <a:ext cx="2354700" cy="732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3000"/>
              <a:buNone/>
              <a:defRPr sz="3000">
                <a:solidFill>
                  <a:srgbClr val="F3F3F3"/>
                </a:solidFill>
              </a:defRPr>
            </a:lvl1pPr>
            <a:lvl2pPr lvl="1"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2pPr>
            <a:lvl3pPr lvl="2"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3pPr>
            <a:lvl4pPr lvl="3"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4pPr>
            <a:lvl5pPr lvl="4"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5pPr>
            <a:lvl6pPr lvl="5"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6pPr>
            <a:lvl7pPr lvl="6"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7pPr>
            <a:lvl8pPr lvl="7"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8pPr>
            <a:lvl9pPr lvl="8"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9pPr>
          </a:lstStyle>
          <a:p>
            <a:r>
              <a:t>xx%</a:t>
            </a:r>
          </a:p>
        </p:txBody>
      </p:sp>
      <p:sp>
        <p:nvSpPr>
          <p:cNvPr id="61" name="Google Shape;61;p13"/>
          <p:cNvSpPr txBox="1"/>
          <p:nvPr>
            <p:ph idx="3" type="subTitle"/>
          </p:nvPr>
        </p:nvSpPr>
        <p:spPr>
          <a:xfrm>
            <a:off x="5556825" y="2642050"/>
            <a:ext cx="2484300" cy="432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62" name="Google Shape;62;p13"/>
          <p:cNvSpPr txBox="1"/>
          <p:nvPr>
            <p:ph hasCustomPrompt="1" idx="4" type="title"/>
          </p:nvPr>
        </p:nvSpPr>
        <p:spPr>
          <a:xfrm>
            <a:off x="5556825" y="2061223"/>
            <a:ext cx="2354700" cy="732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3000"/>
              <a:buNone/>
              <a:defRPr sz="3000">
                <a:solidFill>
                  <a:srgbClr val="F3F3F3"/>
                </a:solidFill>
              </a:defRPr>
            </a:lvl1pPr>
            <a:lvl2pPr lvl="1"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2pPr>
            <a:lvl3pPr lvl="2"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3pPr>
            <a:lvl4pPr lvl="3"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4pPr>
            <a:lvl5pPr lvl="4"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5pPr>
            <a:lvl6pPr lvl="5"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6pPr>
            <a:lvl7pPr lvl="6"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7pPr>
            <a:lvl8pPr lvl="7"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8pPr>
            <a:lvl9pPr lvl="8"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9pPr>
          </a:lstStyle>
          <a:p>
            <a:r>
              <a:t>xx%</a:t>
            </a:r>
          </a:p>
        </p:txBody>
      </p:sp>
      <p:sp>
        <p:nvSpPr>
          <p:cNvPr id="63" name="Google Shape;63;p13"/>
          <p:cNvSpPr txBox="1"/>
          <p:nvPr>
            <p:ph idx="5" type="subTitle"/>
          </p:nvPr>
        </p:nvSpPr>
        <p:spPr>
          <a:xfrm>
            <a:off x="5556825" y="3806650"/>
            <a:ext cx="2484300" cy="432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64" name="Google Shape;64;p13"/>
          <p:cNvSpPr txBox="1"/>
          <p:nvPr>
            <p:ph hasCustomPrompt="1" idx="6" type="title"/>
          </p:nvPr>
        </p:nvSpPr>
        <p:spPr>
          <a:xfrm>
            <a:off x="5556825" y="3225823"/>
            <a:ext cx="2354700" cy="732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3000"/>
              <a:buNone/>
              <a:defRPr sz="3000">
                <a:solidFill>
                  <a:srgbClr val="F3F3F3"/>
                </a:solidFill>
              </a:defRPr>
            </a:lvl1pPr>
            <a:lvl2pPr lvl="1"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2pPr>
            <a:lvl3pPr lvl="2"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3pPr>
            <a:lvl4pPr lvl="3"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4pPr>
            <a:lvl5pPr lvl="4"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5pPr>
            <a:lvl6pPr lvl="5"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6pPr>
            <a:lvl7pPr lvl="6"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7pPr>
            <a:lvl8pPr lvl="7"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8pPr>
            <a:lvl9pPr lvl="8"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p:cSld name="CUSTOM_17">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4"/>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D406A"/>
              </a:buClr>
              <a:buSzPts val="2400"/>
              <a:buNone/>
              <a:defRPr b="0" sz="1800">
                <a:solidFill>
                  <a:srgbClr val="F3F3F3"/>
                </a:solidFill>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
        <p:nvSpPr>
          <p:cNvPr id="67" name="Google Shape;67;p14"/>
          <p:cNvSpPr txBox="1"/>
          <p:nvPr>
            <p:ph idx="2" type="ctrTitle"/>
          </p:nvPr>
        </p:nvSpPr>
        <p:spPr>
          <a:xfrm>
            <a:off x="1679800" y="1343792"/>
            <a:ext cx="2619300" cy="792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2D406A"/>
              </a:buClr>
              <a:buSzPts val="2400"/>
              <a:buNone/>
              <a:defRPr b="0" sz="2400">
                <a:solidFill>
                  <a:srgbClr val="F3F3F3"/>
                </a:solidFill>
              </a:defRPr>
            </a:lvl1pPr>
            <a:lvl2pPr lvl="1"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2pPr>
            <a:lvl3pPr lvl="2"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3pPr>
            <a:lvl4pPr lvl="3"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4pPr>
            <a:lvl5pPr lvl="4"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5pPr>
            <a:lvl6pPr lvl="5"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6pPr>
            <a:lvl7pPr lvl="6"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7pPr>
            <a:lvl8pPr lvl="7"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8pPr>
            <a:lvl9pPr lvl="8"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9pPr>
          </a:lstStyle>
          <a:p/>
        </p:txBody>
      </p:sp>
      <p:sp>
        <p:nvSpPr>
          <p:cNvPr id="68" name="Google Shape;68;p14"/>
          <p:cNvSpPr txBox="1"/>
          <p:nvPr>
            <p:ph idx="1" type="subTitle"/>
          </p:nvPr>
        </p:nvSpPr>
        <p:spPr>
          <a:xfrm>
            <a:off x="1862275" y="2503988"/>
            <a:ext cx="2254200" cy="13020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Clr>
                <a:srgbClr val="2D406A"/>
              </a:buClr>
              <a:buSzPts val="1100"/>
              <a:buFont typeface="Abel"/>
              <a:buNone/>
              <a:defRPr sz="1100">
                <a:solidFill>
                  <a:srgbClr val="F3F3F3"/>
                </a:solidFill>
                <a:latin typeface="Abel"/>
                <a:ea typeface="Abel"/>
                <a:cs typeface="Abel"/>
                <a:sym typeface="Abel"/>
              </a:defRPr>
            </a:lvl1pPr>
            <a:lvl2pPr lvl="1"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
        <p:nvSpPr>
          <p:cNvPr id="69" name="Google Shape;69;p14"/>
          <p:cNvSpPr txBox="1"/>
          <p:nvPr>
            <p:ph idx="3" type="ctrTitle"/>
          </p:nvPr>
        </p:nvSpPr>
        <p:spPr>
          <a:xfrm>
            <a:off x="4844925" y="1337506"/>
            <a:ext cx="2619300" cy="792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2D406A"/>
              </a:buClr>
              <a:buSzPts val="2400"/>
              <a:buNone/>
              <a:defRPr b="0" sz="2400">
                <a:solidFill>
                  <a:srgbClr val="F3F3F3"/>
                </a:solidFill>
              </a:defRPr>
            </a:lvl1pPr>
            <a:lvl2pPr lvl="1"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2pPr>
            <a:lvl3pPr lvl="2"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3pPr>
            <a:lvl4pPr lvl="3"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4pPr>
            <a:lvl5pPr lvl="4"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5pPr>
            <a:lvl6pPr lvl="5"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6pPr>
            <a:lvl7pPr lvl="6"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7pPr>
            <a:lvl8pPr lvl="7"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8pPr>
            <a:lvl9pPr lvl="8"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9pPr>
          </a:lstStyle>
          <a:p/>
        </p:txBody>
      </p:sp>
      <p:sp>
        <p:nvSpPr>
          <p:cNvPr id="70" name="Google Shape;70;p14"/>
          <p:cNvSpPr txBox="1"/>
          <p:nvPr>
            <p:ph idx="4" type="subTitle"/>
          </p:nvPr>
        </p:nvSpPr>
        <p:spPr>
          <a:xfrm>
            <a:off x="5027445" y="2497004"/>
            <a:ext cx="2254200" cy="130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2D406A"/>
              </a:buClr>
              <a:buSzPts val="1100"/>
              <a:buFont typeface="Abel"/>
              <a:buNone/>
              <a:defRPr sz="1100">
                <a:solidFill>
                  <a:srgbClr val="F3F3F3"/>
                </a:solidFill>
                <a:latin typeface="Abel"/>
                <a:ea typeface="Abel"/>
                <a:cs typeface="Abel"/>
                <a:sym typeface="Abel"/>
              </a:defRPr>
            </a:lvl1pPr>
            <a:lvl2pPr lvl="1"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2">
  <p:cSld name="CUSTOM_17_1">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15"/>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D406A"/>
              </a:buClr>
              <a:buSzPts val="2400"/>
              <a:buNone/>
              <a:defRPr b="0" sz="1800">
                <a:solidFill>
                  <a:srgbClr val="F3F3F3"/>
                </a:solidFill>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
        <p:nvSpPr>
          <p:cNvPr id="73" name="Google Shape;73;p15"/>
          <p:cNvSpPr txBox="1"/>
          <p:nvPr>
            <p:ph idx="2" type="ctrTitle"/>
          </p:nvPr>
        </p:nvSpPr>
        <p:spPr>
          <a:xfrm>
            <a:off x="1679800" y="1343792"/>
            <a:ext cx="2619300" cy="792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2D406A"/>
              </a:buClr>
              <a:buSzPts val="2400"/>
              <a:buNone/>
              <a:defRPr b="0" sz="2400">
                <a:solidFill>
                  <a:srgbClr val="F3F3F3"/>
                </a:solidFill>
              </a:defRPr>
            </a:lvl1pPr>
            <a:lvl2pPr lvl="1"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2pPr>
            <a:lvl3pPr lvl="2"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3pPr>
            <a:lvl4pPr lvl="3"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4pPr>
            <a:lvl5pPr lvl="4"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5pPr>
            <a:lvl6pPr lvl="5"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6pPr>
            <a:lvl7pPr lvl="6"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7pPr>
            <a:lvl8pPr lvl="7"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8pPr>
            <a:lvl9pPr lvl="8"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9pPr>
          </a:lstStyle>
          <a:p/>
        </p:txBody>
      </p:sp>
      <p:sp>
        <p:nvSpPr>
          <p:cNvPr id="74" name="Google Shape;74;p15"/>
          <p:cNvSpPr txBox="1"/>
          <p:nvPr>
            <p:ph idx="1" type="subTitle"/>
          </p:nvPr>
        </p:nvSpPr>
        <p:spPr>
          <a:xfrm>
            <a:off x="1862275" y="2503988"/>
            <a:ext cx="2254200" cy="13020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Clr>
                <a:srgbClr val="2D406A"/>
              </a:buClr>
              <a:buSzPts val="1100"/>
              <a:buFont typeface="Abel"/>
              <a:buNone/>
              <a:defRPr sz="1100">
                <a:solidFill>
                  <a:srgbClr val="F3F3F3"/>
                </a:solidFill>
                <a:latin typeface="Abel"/>
                <a:ea typeface="Abel"/>
                <a:cs typeface="Abel"/>
                <a:sym typeface="Abel"/>
              </a:defRPr>
            </a:lvl1pPr>
            <a:lvl2pPr lvl="1"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CUSTOM_11_1_2_1">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16"/>
          <p:cNvSpPr/>
          <p:nvPr/>
        </p:nvSpPr>
        <p:spPr>
          <a:xfrm>
            <a:off x="447325" y="3695475"/>
            <a:ext cx="4214400" cy="1027800"/>
          </a:xfrm>
          <a:prstGeom prst="rect">
            <a:avLst/>
          </a:prstGeom>
          <a:solidFill>
            <a:srgbClr val="06294A">
              <a:alpha val="59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ph type="ctrTitle"/>
          </p:nvPr>
        </p:nvSpPr>
        <p:spPr>
          <a:xfrm flipH="1">
            <a:off x="847680" y="1445325"/>
            <a:ext cx="2613000" cy="878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3600"/>
              <a:buNone/>
              <a:defRPr sz="3600"/>
            </a:lvl1pPr>
            <a:lvl2pPr lvl="1" rtl="0" algn="ctr">
              <a:spcBef>
                <a:spcPts val="0"/>
              </a:spcBef>
              <a:spcAft>
                <a:spcPts val="0"/>
              </a:spcAft>
              <a:buClr>
                <a:srgbClr val="F3F3F3"/>
              </a:buClr>
              <a:buSzPts val="5200"/>
              <a:buNone/>
              <a:defRPr sz="5200">
                <a:solidFill>
                  <a:srgbClr val="F3F3F3"/>
                </a:solidFill>
              </a:defRPr>
            </a:lvl2pPr>
            <a:lvl3pPr lvl="2" rtl="0" algn="ctr">
              <a:spcBef>
                <a:spcPts val="0"/>
              </a:spcBef>
              <a:spcAft>
                <a:spcPts val="0"/>
              </a:spcAft>
              <a:buClr>
                <a:srgbClr val="F3F3F3"/>
              </a:buClr>
              <a:buSzPts val="5200"/>
              <a:buNone/>
              <a:defRPr sz="5200">
                <a:solidFill>
                  <a:srgbClr val="F3F3F3"/>
                </a:solidFill>
              </a:defRPr>
            </a:lvl3pPr>
            <a:lvl4pPr lvl="3" rtl="0" algn="ctr">
              <a:spcBef>
                <a:spcPts val="0"/>
              </a:spcBef>
              <a:spcAft>
                <a:spcPts val="0"/>
              </a:spcAft>
              <a:buClr>
                <a:srgbClr val="F3F3F3"/>
              </a:buClr>
              <a:buSzPts val="5200"/>
              <a:buNone/>
              <a:defRPr sz="5200">
                <a:solidFill>
                  <a:srgbClr val="F3F3F3"/>
                </a:solidFill>
              </a:defRPr>
            </a:lvl4pPr>
            <a:lvl5pPr lvl="4" rtl="0" algn="ctr">
              <a:spcBef>
                <a:spcPts val="0"/>
              </a:spcBef>
              <a:spcAft>
                <a:spcPts val="0"/>
              </a:spcAft>
              <a:buClr>
                <a:srgbClr val="F3F3F3"/>
              </a:buClr>
              <a:buSzPts val="5200"/>
              <a:buNone/>
              <a:defRPr sz="5200">
                <a:solidFill>
                  <a:srgbClr val="F3F3F3"/>
                </a:solidFill>
              </a:defRPr>
            </a:lvl5pPr>
            <a:lvl6pPr lvl="5" rtl="0" algn="ctr">
              <a:spcBef>
                <a:spcPts val="0"/>
              </a:spcBef>
              <a:spcAft>
                <a:spcPts val="0"/>
              </a:spcAft>
              <a:buClr>
                <a:srgbClr val="F3F3F3"/>
              </a:buClr>
              <a:buSzPts val="5200"/>
              <a:buNone/>
              <a:defRPr sz="5200">
                <a:solidFill>
                  <a:srgbClr val="F3F3F3"/>
                </a:solidFill>
              </a:defRPr>
            </a:lvl6pPr>
            <a:lvl7pPr lvl="6" rtl="0" algn="ctr">
              <a:spcBef>
                <a:spcPts val="0"/>
              </a:spcBef>
              <a:spcAft>
                <a:spcPts val="0"/>
              </a:spcAft>
              <a:buClr>
                <a:srgbClr val="F3F3F3"/>
              </a:buClr>
              <a:buSzPts val="5200"/>
              <a:buNone/>
              <a:defRPr sz="5200">
                <a:solidFill>
                  <a:srgbClr val="F3F3F3"/>
                </a:solidFill>
              </a:defRPr>
            </a:lvl7pPr>
            <a:lvl8pPr lvl="7" rtl="0" algn="ctr">
              <a:spcBef>
                <a:spcPts val="0"/>
              </a:spcBef>
              <a:spcAft>
                <a:spcPts val="0"/>
              </a:spcAft>
              <a:buClr>
                <a:srgbClr val="F3F3F3"/>
              </a:buClr>
              <a:buSzPts val="5200"/>
              <a:buNone/>
              <a:defRPr sz="5200">
                <a:solidFill>
                  <a:srgbClr val="F3F3F3"/>
                </a:solidFill>
              </a:defRPr>
            </a:lvl8pPr>
            <a:lvl9pPr lvl="8" rtl="0" algn="ctr">
              <a:spcBef>
                <a:spcPts val="0"/>
              </a:spcBef>
              <a:spcAft>
                <a:spcPts val="0"/>
              </a:spcAft>
              <a:buClr>
                <a:srgbClr val="F3F3F3"/>
              </a:buClr>
              <a:buSzPts val="5200"/>
              <a:buNone/>
              <a:defRPr sz="5200">
                <a:solidFill>
                  <a:srgbClr val="F3F3F3"/>
                </a:solidFill>
              </a:defRPr>
            </a:lvl9pPr>
          </a:lstStyle>
          <a:p/>
        </p:txBody>
      </p:sp>
      <p:sp>
        <p:nvSpPr>
          <p:cNvPr id="78" name="Google Shape;78;p16"/>
          <p:cNvSpPr txBox="1"/>
          <p:nvPr>
            <p:ph idx="1" type="subTitle"/>
          </p:nvPr>
        </p:nvSpPr>
        <p:spPr>
          <a:xfrm flipH="1">
            <a:off x="847675" y="2220275"/>
            <a:ext cx="3413700" cy="11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3F3F3"/>
              </a:buClr>
              <a:buSzPts val="1400"/>
              <a:buNone/>
              <a:defRPr>
                <a:solidFill>
                  <a:srgbClr val="F3F3F3"/>
                </a:solidFill>
              </a:defRPr>
            </a:lvl1pPr>
            <a:lvl2pPr lvl="1" rtl="0" algn="ctr">
              <a:lnSpc>
                <a:spcPct val="100000"/>
              </a:lnSpc>
              <a:spcBef>
                <a:spcPts val="0"/>
              </a:spcBef>
              <a:spcAft>
                <a:spcPts val="0"/>
              </a:spcAft>
              <a:buClr>
                <a:srgbClr val="F3F3F3"/>
              </a:buClr>
              <a:buSzPts val="1400"/>
              <a:buFont typeface="Josefin Slab"/>
              <a:buNone/>
              <a:defRPr sz="1400">
                <a:solidFill>
                  <a:srgbClr val="F3F3F3"/>
                </a:solidFill>
                <a:latin typeface="Josefin Slab"/>
                <a:ea typeface="Josefin Slab"/>
                <a:cs typeface="Josefin Slab"/>
                <a:sym typeface="Josefin Slab"/>
              </a:defRPr>
            </a:lvl2pPr>
            <a:lvl3pPr lvl="2" rtl="0" algn="ctr">
              <a:lnSpc>
                <a:spcPct val="100000"/>
              </a:lnSpc>
              <a:spcBef>
                <a:spcPts val="0"/>
              </a:spcBef>
              <a:spcAft>
                <a:spcPts val="0"/>
              </a:spcAft>
              <a:buClr>
                <a:srgbClr val="F3F3F3"/>
              </a:buClr>
              <a:buSzPts val="1400"/>
              <a:buFont typeface="Josefin Slab"/>
              <a:buNone/>
              <a:defRPr sz="1400">
                <a:solidFill>
                  <a:srgbClr val="F3F3F3"/>
                </a:solidFill>
                <a:latin typeface="Josefin Slab"/>
                <a:ea typeface="Josefin Slab"/>
                <a:cs typeface="Josefin Slab"/>
                <a:sym typeface="Josefin Slab"/>
              </a:defRPr>
            </a:lvl3pPr>
            <a:lvl4pPr lvl="3" rtl="0" algn="ctr">
              <a:lnSpc>
                <a:spcPct val="100000"/>
              </a:lnSpc>
              <a:spcBef>
                <a:spcPts val="0"/>
              </a:spcBef>
              <a:spcAft>
                <a:spcPts val="0"/>
              </a:spcAft>
              <a:buClr>
                <a:srgbClr val="F3F3F3"/>
              </a:buClr>
              <a:buSzPts val="1400"/>
              <a:buFont typeface="Josefin Slab"/>
              <a:buNone/>
              <a:defRPr sz="1400">
                <a:solidFill>
                  <a:srgbClr val="F3F3F3"/>
                </a:solidFill>
                <a:latin typeface="Josefin Slab"/>
                <a:ea typeface="Josefin Slab"/>
                <a:cs typeface="Josefin Slab"/>
                <a:sym typeface="Josefin Slab"/>
              </a:defRPr>
            </a:lvl4pPr>
            <a:lvl5pPr lvl="4" rtl="0" algn="ctr">
              <a:lnSpc>
                <a:spcPct val="100000"/>
              </a:lnSpc>
              <a:spcBef>
                <a:spcPts val="0"/>
              </a:spcBef>
              <a:spcAft>
                <a:spcPts val="0"/>
              </a:spcAft>
              <a:buClr>
                <a:srgbClr val="F3F3F3"/>
              </a:buClr>
              <a:buSzPts val="1400"/>
              <a:buFont typeface="Josefin Slab"/>
              <a:buNone/>
              <a:defRPr sz="1400">
                <a:solidFill>
                  <a:srgbClr val="F3F3F3"/>
                </a:solidFill>
                <a:latin typeface="Josefin Slab"/>
                <a:ea typeface="Josefin Slab"/>
                <a:cs typeface="Josefin Slab"/>
                <a:sym typeface="Josefin Slab"/>
              </a:defRPr>
            </a:lvl5pPr>
            <a:lvl6pPr lvl="5" rtl="0" algn="ctr">
              <a:lnSpc>
                <a:spcPct val="100000"/>
              </a:lnSpc>
              <a:spcBef>
                <a:spcPts val="0"/>
              </a:spcBef>
              <a:spcAft>
                <a:spcPts val="0"/>
              </a:spcAft>
              <a:buClr>
                <a:srgbClr val="F3F3F3"/>
              </a:buClr>
              <a:buSzPts val="1400"/>
              <a:buFont typeface="Josefin Slab"/>
              <a:buNone/>
              <a:defRPr sz="1400">
                <a:solidFill>
                  <a:srgbClr val="F3F3F3"/>
                </a:solidFill>
                <a:latin typeface="Josefin Slab"/>
                <a:ea typeface="Josefin Slab"/>
                <a:cs typeface="Josefin Slab"/>
                <a:sym typeface="Josefin Slab"/>
              </a:defRPr>
            </a:lvl6pPr>
            <a:lvl7pPr lvl="6" rtl="0" algn="ctr">
              <a:lnSpc>
                <a:spcPct val="100000"/>
              </a:lnSpc>
              <a:spcBef>
                <a:spcPts val="0"/>
              </a:spcBef>
              <a:spcAft>
                <a:spcPts val="0"/>
              </a:spcAft>
              <a:buClr>
                <a:srgbClr val="F3F3F3"/>
              </a:buClr>
              <a:buSzPts val="1400"/>
              <a:buFont typeface="Josefin Slab"/>
              <a:buNone/>
              <a:defRPr sz="1400">
                <a:solidFill>
                  <a:srgbClr val="F3F3F3"/>
                </a:solidFill>
                <a:latin typeface="Josefin Slab"/>
                <a:ea typeface="Josefin Slab"/>
                <a:cs typeface="Josefin Slab"/>
                <a:sym typeface="Josefin Slab"/>
              </a:defRPr>
            </a:lvl7pPr>
            <a:lvl8pPr lvl="7" rtl="0" algn="ctr">
              <a:lnSpc>
                <a:spcPct val="100000"/>
              </a:lnSpc>
              <a:spcBef>
                <a:spcPts val="0"/>
              </a:spcBef>
              <a:spcAft>
                <a:spcPts val="0"/>
              </a:spcAft>
              <a:buClr>
                <a:srgbClr val="F3F3F3"/>
              </a:buClr>
              <a:buSzPts val="1400"/>
              <a:buFont typeface="Josefin Slab"/>
              <a:buNone/>
              <a:defRPr sz="1400">
                <a:solidFill>
                  <a:srgbClr val="F3F3F3"/>
                </a:solidFill>
                <a:latin typeface="Josefin Slab"/>
                <a:ea typeface="Josefin Slab"/>
                <a:cs typeface="Josefin Slab"/>
                <a:sym typeface="Josefin Slab"/>
              </a:defRPr>
            </a:lvl8pPr>
            <a:lvl9pPr lvl="8" rtl="0" algn="ctr">
              <a:lnSpc>
                <a:spcPct val="100000"/>
              </a:lnSpc>
              <a:spcBef>
                <a:spcPts val="0"/>
              </a:spcBef>
              <a:spcAft>
                <a:spcPts val="0"/>
              </a:spcAft>
              <a:buClr>
                <a:srgbClr val="F3F3F3"/>
              </a:buClr>
              <a:buSzPts val="1400"/>
              <a:buFont typeface="Josefin Slab"/>
              <a:buNone/>
              <a:defRPr sz="1400">
                <a:solidFill>
                  <a:srgbClr val="F3F3F3"/>
                </a:solidFill>
                <a:latin typeface="Josefin Slab"/>
                <a:ea typeface="Josefin Slab"/>
                <a:cs typeface="Josefin Slab"/>
                <a:sym typeface="Josefin Slab"/>
              </a:defRPr>
            </a:lvl9pPr>
          </a:lstStyle>
          <a:p/>
        </p:txBody>
      </p:sp>
      <p:sp>
        <p:nvSpPr>
          <p:cNvPr id="79" name="Google Shape;79;p16"/>
          <p:cNvSpPr txBox="1"/>
          <p:nvPr/>
        </p:nvSpPr>
        <p:spPr>
          <a:xfrm>
            <a:off x="847675" y="3863750"/>
            <a:ext cx="3413700" cy="84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00"/>
              </a:spcBef>
              <a:spcAft>
                <a:spcPts val="0"/>
              </a:spcAft>
              <a:buNone/>
            </a:pPr>
            <a:r>
              <a:rPr b="1" lang="en" sz="900">
                <a:solidFill>
                  <a:srgbClr val="F3F3F3"/>
                </a:solidFill>
                <a:latin typeface="Anaheim"/>
                <a:ea typeface="Anaheim"/>
                <a:cs typeface="Anaheim"/>
                <a:sym typeface="Anaheim"/>
              </a:rPr>
              <a:t>CREDITS</a:t>
            </a:r>
            <a:r>
              <a:rPr lang="en" sz="900">
                <a:solidFill>
                  <a:srgbClr val="F3F3F3"/>
                </a:solidFill>
                <a:latin typeface="Anaheim"/>
                <a:ea typeface="Anaheim"/>
                <a:cs typeface="Anaheim"/>
                <a:sym typeface="Anaheim"/>
              </a:rPr>
              <a:t>: This presentation template was created by </a:t>
            </a:r>
            <a:r>
              <a:rPr b="1" lang="en" sz="900">
                <a:solidFill>
                  <a:srgbClr val="F3F3F3"/>
                </a:solidFill>
                <a:uFill>
                  <a:noFill/>
                </a:uFill>
                <a:latin typeface="Anaheim"/>
                <a:ea typeface="Anaheim"/>
                <a:cs typeface="Anaheim"/>
                <a:sym typeface="Anaheim"/>
                <a:hlinkClick r:id="rId3"/>
              </a:rPr>
              <a:t>Slidesgo</a:t>
            </a:r>
            <a:r>
              <a:rPr lang="en" sz="900">
                <a:solidFill>
                  <a:srgbClr val="F3F3F3"/>
                </a:solidFill>
                <a:latin typeface="Anaheim"/>
                <a:ea typeface="Anaheim"/>
                <a:cs typeface="Anaheim"/>
                <a:sym typeface="Anaheim"/>
              </a:rPr>
              <a:t>, including icons by </a:t>
            </a:r>
            <a:r>
              <a:rPr b="1" lang="en" sz="900">
                <a:solidFill>
                  <a:srgbClr val="F3F3F3"/>
                </a:solidFill>
                <a:uFill>
                  <a:noFill/>
                </a:uFill>
                <a:latin typeface="Anaheim"/>
                <a:ea typeface="Anaheim"/>
                <a:cs typeface="Anaheim"/>
                <a:sym typeface="Anaheim"/>
                <a:hlinkClick r:id="rId4"/>
              </a:rPr>
              <a:t>Flaticon</a:t>
            </a:r>
            <a:r>
              <a:rPr lang="en" sz="900">
                <a:solidFill>
                  <a:srgbClr val="F3F3F3"/>
                </a:solidFill>
                <a:latin typeface="Anaheim"/>
                <a:ea typeface="Anaheim"/>
                <a:cs typeface="Anaheim"/>
                <a:sym typeface="Anaheim"/>
              </a:rPr>
              <a:t>, and infographics &amp; images by </a:t>
            </a:r>
            <a:r>
              <a:rPr b="1" lang="en" sz="900">
                <a:solidFill>
                  <a:srgbClr val="F3F3F3"/>
                </a:solidFill>
                <a:uFill>
                  <a:noFill/>
                </a:uFill>
                <a:latin typeface="Anaheim"/>
                <a:ea typeface="Anaheim"/>
                <a:cs typeface="Anaheim"/>
                <a:sym typeface="Anaheim"/>
                <a:hlinkClick r:id="rId5"/>
              </a:rPr>
              <a:t>Freepik</a:t>
            </a:r>
            <a:r>
              <a:rPr lang="en" sz="900">
                <a:solidFill>
                  <a:srgbClr val="F3F3F3"/>
                </a:solidFill>
                <a:latin typeface="Anaheim"/>
                <a:ea typeface="Anaheim"/>
                <a:cs typeface="Anaheim"/>
                <a:sym typeface="Anaheim"/>
              </a:rPr>
              <a:t>. </a:t>
            </a:r>
            <a:endParaRPr sz="900">
              <a:solidFill>
                <a:srgbClr val="F3F3F3"/>
              </a:solidFill>
              <a:latin typeface="Anaheim"/>
              <a:ea typeface="Anaheim"/>
              <a:cs typeface="Anaheim"/>
              <a:sym typeface="Anaheim"/>
            </a:endParaRPr>
          </a:p>
          <a:p>
            <a:pPr indent="0" lvl="0" marL="0" rtl="0" algn="l">
              <a:lnSpc>
                <a:spcPct val="100000"/>
              </a:lnSpc>
              <a:spcBef>
                <a:spcPts val="300"/>
              </a:spcBef>
              <a:spcAft>
                <a:spcPts val="0"/>
              </a:spcAft>
              <a:buNone/>
            </a:pPr>
            <a:r>
              <a:rPr b="1" lang="en" sz="900">
                <a:solidFill>
                  <a:srgbClr val="F3F3F3"/>
                </a:solidFill>
                <a:latin typeface="Anaheim"/>
                <a:ea typeface="Anaheim"/>
                <a:cs typeface="Anaheim"/>
                <a:sym typeface="Anaheim"/>
              </a:rPr>
              <a:t>Please keep this slide for attribution.</a:t>
            </a:r>
            <a:endParaRPr b="1" sz="900">
              <a:solidFill>
                <a:srgbClr val="F3F3F3"/>
              </a:solidFill>
              <a:latin typeface="Anaheim"/>
              <a:ea typeface="Anaheim"/>
              <a:cs typeface="Anaheim"/>
              <a:sym typeface="Anaheim"/>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ULLET POINT 1">
  <p:cSld name="CUSTOM_12_1_1">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17"/>
          <p:cNvSpPr txBox="1"/>
          <p:nvPr>
            <p:ph idx="1" type="body"/>
          </p:nvPr>
        </p:nvSpPr>
        <p:spPr>
          <a:xfrm>
            <a:off x="1728275" y="1073550"/>
            <a:ext cx="6303300" cy="2996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F3F3F3"/>
              </a:buClr>
              <a:buSzPts val="1200"/>
              <a:buFont typeface="Abel"/>
              <a:buChar char="●"/>
              <a:defRPr>
                <a:solidFill>
                  <a:srgbClr val="F3F3F3"/>
                </a:solidFill>
                <a:latin typeface="Abel"/>
                <a:ea typeface="Abel"/>
                <a:cs typeface="Abel"/>
                <a:sym typeface="Abel"/>
              </a:defRPr>
            </a:lvl1pPr>
            <a:lvl2pPr indent="-304800" lvl="1" marL="914400" rtl="0">
              <a:spcBef>
                <a:spcPts val="1600"/>
              </a:spcBef>
              <a:spcAft>
                <a:spcPts val="0"/>
              </a:spcAft>
              <a:buClr>
                <a:srgbClr val="F3F3F3"/>
              </a:buClr>
              <a:buSzPts val="1200"/>
              <a:buFont typeface="Abel"/>
              <a:buChar char="○"/>
              <a:defRPr>
                <a:solidFill>
                  <a:srgbClr val="F3F3F3"/>
                </a:solidFill>
                <a:latin typeface="Abel"/>
                <a:ea typeface="Abel"/>
                <a:cs typeface="Abel"/>
                <a:sym typeface="Abel"/>
              </a:defRPr>
            </a:lvl2pPr>
            <a:lvl3pPr indent="-304800" lvl="2" marL="1371600" rtl="0">
              <a:spcBef>
                <a:spcPts val="1600"/>
              </a:spcBef>
              <a:spcAft>
                <a:spcPts val="0"/>
              </a:spcAft>
              <a:buClr>
                <a:srgbClr val="F3F3F3"/>
              </a:buClr>
              <a:buSzPts val="1200"/>
              <a:buFont typeface="Abel"/>
              <a:buChar char="■"/>
              <a:defRPr>
                <a:solidFill>
                  <a:srgbClr val="F3F3F3"/>
                </a:solidFill>
                <a:latin typeface="Abel"/>
                <a:ea typeface="Abel"/>
                <a:cs typeface="Abel"/>
                <a:sym typeface="Abel"/>
              </a:defRPr>
            </a:lvl3pPr>
            <a:lvl4pPr indent="-304800" lvl="3" marL="1828800" rtl="0">
              <a:spcBef>
                <a:spcPts val="1600"/>
              </a:spcBef>
              <a:spcAft>
                <a:spcPts val="0"/>
              </a:spcAft>
              <a:buClr>
                <a:srgbClr val="F3F3F3"/>
              </a:buClr>
              <a:buSzPts val="1200"/>
              <a:buFont typeface="Abel"/>
              <a:buChar char="●"/>
              <a:defRPr>
                <a:solidFill>
                  <a:srgbClr val="F3F3F3"/>
                </a:solidFill>
                <a:latin typeface="Abel"/>
                <a:ea typeface="Abel"/>
                <a:cs typeface="Abel"/>
                <a:sym typeface="Abel"/>
              </a:defRPr>
            </a:lvl4pPr>
            <a:lvl5pPr indent="-304800" lvl="4" marL="2286000" rtl="0">
              <a:spcBef>
                <a:spcPts val="1600"/>
              </a:spcBef>
              <a:spcAft>
                <a:spcPts val="0"/>
              </a:spcAft>
              <a:buClr>
                <a:srgbClr val="F3F3F3"/>
              </a:buClr>
              <a:buSzPts val="1200"/>
              <a:buFont typeface="Abel"/>
              <a:buChar char="○"/>
              <a:defRPr>
                <a:solidFill>
                  <a:srgbClr val="F3F3F3"/>
                </a:solidFill>
                <a:latin typeface="Abel"/>
                <a:ea typeface="Abel"/>
                <a:cs typeface="Abel"/>
                <a:sym typeface="Abel"/>
              </a:defRPr>
            </a:lvl5pPr>
            <a:lvl6pPr indent="-304800" lvl="5" marL="2743200" rtl="0">
              <a:spcBef>
                <a:spcPts val="1600"/>
              </a:spcBef>
              <a:spcAft>
                <a:spcPts val="0"/>
              </a:spcAft>
              <a:buClr>
                <a:srgbClr val="F3F3F3"/>
              </a:buClr>
              <a:buSzPts val="1200"/>
              <a:buFont typeface="Abel"/>
              <a:buChar char="■"/>
              <a:defRPr>
                <a:solidFill>
                  <a:srgbClr val="F3F3F3"/>
                </a:solidFill>
                <a:latin typeface="Abel"/>
                <a:ea typeface="Abel"/>
                <a:cs typeface="Abel"/>
                <a:sym typeface="Abel"/>
              </a:defRPr>
            </a:lvl6pPr>
            <a:lvl7pPr indent="-304800" lvl="6" marL="3200400" rtl="0">
              <a:spcBef>
                <a:spcPts val="1600"/>
              </a:spcBef>
              <a:spcAft>
                <a:spcPts val="0"/>
              </a:spcAft>
              <a:buClr>
                <a:srgbClr val="F3F3F3"/>
              </a:buClr>
              <a:buSzPts val="1200"/>
              <a:buFont typeface="Abel"/>
              <a:buChar char="●"/>
              <a:defRPr>
                <a:solidFill>
                  <a:srgbClr val="F3F3F3"/>
                </a:solidFill>
                <a:latin typeface="Abel"/>
                <a:ea typeface="Abel"/>
                <a:cs typeface="Abel"/>
                <a:sym typeface="Abel"/>
              </a:defRPr>
            </a:lvl7pPr>
            <a:lvl8pPr indent="-304800" lvl="7" marL="3657600" rtl="0">
              <a:spcBef>
                <a:spcPts val="1600"/>
              </a:spcBef>
              <a:spcAft>
                <a:spcPts val="0"/>
              </a:spcAft>
              <a:buClr>
                <a:srgbClr val="F3F3F3"/>
              </a:buClr>
              <a:buSzPts val="1200"/>
              <a:buFont typeface="Abel"/>
              <a:buChar char="○"/>
              <a:defRPr>
                <a:solidFill>
                  <a:srgbClr val="F3F3F3"/>
                </a:solidFill>
                <a:latin typeface="Abel"/>
                <a:ea typeface="Abel"/>
                <a:cs typeface="Abel"/>
                <a:sym typeface="Abel"/>
              </a:defRPr>
            </a:lvl8pPr>
            <a:lvl9pPr indent="-304800" lvl="8" marL="4114800" rtl="0">
              <a:spcBef>
                <a:spcPts val="1600"/>
              </a:spcBef>
              <a:spcAft>
                <a:spcPts val="1600"/>
              </a:spcAft>
              <a:buClr>
                <a:srgbClr val="F3F3F3"/>
              </a:buClr>
              <a:buSzPts val="1200"/>
              <a:buFont typeface="Abel"/>
              <a:buChar char="■"/>
              <a:defRPr>
                <a:solidFill>
                  <a:srgbClr val="F3F3F3"/>
                </a:solidFill>
                <a:latin typeface="Abel"/>
                <a:ea typeface="Abel"/>
                <a:cs typeface="Abel"/>
                <a:sym typeface="Abel"/>
              </a:defRPr>
            </a:lvl9pPr>
          </a:lstStyle>
          <a:p/>
        </p:txBody>
      </p:sp>
      <p:sp>
        <p:nvSpPr>
          <p:cNvPr id="82" name="Google Shape;82;p17"/>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D406A"/>
              </a:buClr>
              <a:buSzPts val="2400"/>
              <a:buNone/>
              <a:defRPr b="0" sz="1800">
                <a:solidFill>
                  <a:srgbClr val="F3F3F3"/>
                </a:solidFill>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p:cSld name="CUSTOM_11_1_2_1_1">
    <p:bg>
      <p:bgPr>
        <a:blipFill>
          <a:blip r:embed="rId2">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 type="blank">
  <p:cSld name="BLANK">
    <p:bg>
      <p:bgPr>
        <a:solidFill>
          <a:srgbClr val="FDF3E5">
            <a:alpha val="29620"/>
          </a:srgbClr>
        </a:solidFill>
      </p:bgPr>
    </p:bg>
    <p:spTree>
      <p:nvGrpSpPr>
        <p:cNvPr id="84" name="Shape 8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p:cSld name="CUSTOM_7_1">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idx="1" type="subTitle"/>
          </p:nvPr>
        </p:nvSpPr>
        <p:spPr>
          <a:xfrm flipH="1">
            <a:off x="1163300" y="741075"/>
            <a:ext cx="5053200" cy="288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F3F3F3"/>
              </a:buClr>
              <a:buSzPts val="1000"/>
              <a:buFont typeface="Josefin Slab SemiBold"/>
              <a:buAutoNum type="arabicPeriod"/>
              <a:defRPr sz="1100">
                <a:solidFill>
                  <a:srgbClr val="F3F3F3"/>
                </a:solidFill>
                <a:latin typeface="Abel"/>
                <a:ea typeface="Abel"/>
                <a:cs typeface="Abel"/>
                <a:sym typeface="Abel"/>
              </a:defRPr>
            </a:lvl1pPr>
            <a:lvl2pPr lvl="1" rtl="0" algn="ctr">
              <a:lnSpc>
                <a:spcPct val="100000"/>
              </a:lnSpc>
              <a:spcBef>
                <a:spcPts val="0"/>
              </a:spcBef>
              <a:spcAft>
                <a:spcPts val="0"/>
              </a:spcAft>
              <a:buClr>
                <a:srgbClr val="F3F3F3"/>
              </a:buClr>
              <a:buSzPts val="1400"/>
              <a:buFont typeface="Josefin Slab SemiBold"/>
              <a:buAutoNum type="alphaLcPeriod"/>
              <a:defRPr sz="1400">
                <a:solidFill>
                  <a:srgbClr val="FCBF4A"/>
                </a:solidFill>
                <a:latin typeface="Josefin Slab"/>
                <a:ea typeface="Josefin Slab"/>
                <a:cs typeface="Josefin Slab"/>
                <a:sym typeface="Josefin Slab"/>
              </a:defRPr>
            </a:lvl2pPr>
            <a:lvl3pPr lvl="2" rtl="0" algn="ctr">
              <a:lnSpc>
                <a:spcPct val="100000"/>
              </a:lnSpc>
              <a:spcBef>
                <a:spcPts val="0"/>
              </a:spcBef>
              <a:spcAft>
                <a:spcPts val="0"/>
              </a:spcAft>
              <a:buClr>
                <a:srgbClr val="F3F3F3"/>
              </a:buClr>
              <a:buSzPts val="1400"/>
              <a:buFont typeface="Josefin Slab SemiBold"/>
              <a:buAutoNum type="romanLcPeriod"/>
              <a:defRPr sz="1400">
                <a:solidFill>
                  <a:srgbClr val="FCBF4A"/>
                </a:solidFill>
                <a:latin typeface="Josefin Slab"/>
                <a:ea typeface="Josefin Slab"/>
                <a:cs typeface="Josefin Slab"/>
                <a:sym typeface="Josefin Slab"/>
              </a:defRPr>
            </a:lvl3pPr>
            <a:lvl4pPr lvl="3" rtl="0" algn="ctr">
              <a:lnSpc>
                <a:spcPct val="100000"/>
              </a:lnSpc>
              <a:spcBef>
                <a:spcPts val="0"/>
              </a:spcBef>
              <a:spcAft>
                <a:spcPts val="0"/>
              </a:spcAft>
              <a:buClr>
                <a:srgbClr val="F3F3F3"/>
              </a:buClr>
              <a:buSzPts val="1400"/>
              <a:buFont typeface="Josefin Slab SemiBold"/>
              <a:buAutoNum type="arabicPeriod"/>
              <a:defRPr sz="1400">
                <a:solidFill>
                  <a:srgbClr val="FCBF4A"/>
                </a:solidFill>
                <a:latin typeface="Josefin Slab"/>
                <a:ea typeface="Josefin Slab"/>
                <a:cs typeface="Josefin Slab"/>
                <a:sym typeface="Josefin Slab"/>
              </a:defRPr>
            </a:lvl4pPr>
            <a:lvl5pPr lvl="4" rtl="0" algn="ctr">
              <a:lnSpc>
                <a:spcPct val="100000"/>
              </a:lnSpc>
              <a:spcBef>
                <a:spcPts val="0"/>
              </a:spcBef>
              <a:spcAft>
                <a:spcPts val="0"/>
              </a:spcAft>
              <a:buClr>
                <a:srgbClr val="F3F3F3"/>
              </a:buClr>
              <a:buSzPts val="1400"/>
              <a:buFont typeface="Josefin Slab SemiBold"/>
              <a:buAutoNum type="alphaLcPeriod"/>
              <a:defRPr sz="1400">
                <a:solidFill>
                  <a:srgbClr val="FCBF4A"/>
                </a:solidFill>
                <a:latin typeface="Josefin Slab"/>
                <a:ea typeface="Josefin Slab"/>
                <a:cs typeface="Josefin Slab"/>
                <a:sym typeface="Josefin Slab"/>
              </a:defRPr>
            </a:lvl5pPr>
            <a:lvl6pPr lvl="5" rtl="0" algn="ctr">
              <a:lnSpc>
                <a:spcPct val="100000"/>
              </a:lnSpc>
              <a:spcBef>
                <a:spcPts val="0"/>
              </a:spcBef>
              <a:spcAft>
                <a:spcPts val="0"/>
              </a:spcAft>
              <a:buClr>
                <a:srgbClr val="F3F3F3"/>
              </a:buClr>
              <a:buSzPts val="1400"/>
              <a:buFont typeface="Josefin Slab SemiBold"/>
              <a:buAutoNum type="romanLcPeriod"/>
              <a:defRPr sz="1400">
                <a:solidFill>
                  <a:srgbClr val="FCBF4A"/>
                </a:solidFill>
                <a:latin typeface="Josefin Slab"/>
                <a:ea typeface="Josefin Slab"/>
                <a:cs typeface="Josefin Slab"/>
                <a:sym typeface="Josefin Slab"/>
              </a:defRPr>
            </a:lvl6pPr>
            <a:lvl7pPr lvl="6" rtl="0" algn="ctr">
              <a:lnSpc>
                <a:spcPct val="100000"/>
              </a:lnSpc>
              <a:spcBef>
                <a:spcPts val="0"/>
              </a:spcBef>
              <a:spcAft>
                <a:spcPts val="0"/>
              </a:spcAft>
              <a:buClr>
                <a:srgbClr val="F3F3F3"/>
              </a:buClr>
              <a:buSzPts val="1400"/>
              <a:buFont typeface="Josefin Slab SemiBold"/>
              <a:buAutoNum type="arabicPeriod"/>
              <a:defRPr sz="1400">
                <a:solidFill>
                  <a:srgbClr val="FCBF4A"/>
                </a:solidFill>
                <a:latin typeface="Josefin Slab"/>
                <a:ea typeface="Josefin Slab"/>
                <a:cs typeface="Josefin Slab"/>
                <a:sym typeface="Josefin Slab"/>
              </a:defRPr>
            </a:lvl7pPr>
            <a:lvl8pPr lvl="7" rtl="0" algn="ctr">
              <a:lnSpc>
                <a:spcPct val="100000"/>
              </a:lnSpc>
              <a:spcBef>
                <a:spcPts val="0"/>
              </a:spcBef>
              <a:spcAft>
                <a:spcPts val="0"/>
              </a:spcAft>
              <a:buClr>
                <a:srgbClr val="F3F3F3"/>
              </a:buClr>
              <a:buSzPts val="1400"/>
              <a:buFont typeface="Josefin Slab SemiBold"/>
              <a:buAutoNum type="alphaLcPeriod"/>
              <a:defRPr sz="1400">
                <a:solidFill>
                  <a:srgbClr val="FCBF4A"/>
                </a:solidFill>
                <a:latin typeface="Josefin Slab"/>
                <a:ea typeface="Josefin Slab"/>
                <a:cs typeface="Josefin Slab"/>
                <a:sym typeface="Josefin Slab"/>
              </a:defRPr>
            </a:lvl8pPr>
            <a:lvl9pPr lvl="8" rtl="0" algn="ctr">
              <a:lnSpc>
                <a:spcPct val="100000"/>
              </a:lnSpc>
              <a:spcBef>
                <a:spcPts val="0"/>
              </a:spcBef>
              <a:spcAft>
                <a:spcPts val="0"/>
              </a:spcAft>
              <a:buClr>
                <a:srgbClr val="F3F3F3"/>
              </a:buClr>
              <a:buSzPts val="1400"/>
              <a:buFont typeface="Josefin Slab SemiBold"/>
              <a:buAutoNum type="romanLcPeriod"/>
              <a:defRPr sz="1400">
                <a:solidFill>
                  <a:srgbClr val="FCBF4A"/>
                </a:solidFill>
                <a:latin typeface="Josefin Slab"/>
                <a:ea typeface="Josefin Slab"/>
                <a:cs typeface="Josefin Slab"/>
                <a:sym typeface="Josefin Slab"/>
              </a:defRPr>
            </a:lvl9pPr>
          </a:lstStyle>
          <a:p/>
        </p:txBody>
      </p:sp>
      <p:sp>
        <p:nvSpPr>
          <p:cNvPr id="13" name="Google Shape;13;p3"/>
          <p:cNvSpPr txBox="1"/>
          <p:nvPr>
            <p:ph type="ctrTitle"/>
          </p:nvPr>
        </p:nvSpPr>
        <p:spPr>
          <a:xfrm rot="-5400000">
            <a:off x="-1012550" y="2331150"/>
            <a:ext cx="3083400" cy="4812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rgbClr val="2D406A"/>
              </a:buClr>
              <a:buSzPts val="2400"/>
              <a:buNone/>
              <a:defRPr b="0" sz="1800">
                <a:solidFill>
                  <a:srgbClr val="F3F3F3"/>
                </a:solidFill>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_14">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3775200" y="1682975"/>
            <a:ext cx="2324100" cy="320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1200"/>
              <a:buNone/>
              <a:defRPr b="0" sz="2400">
                <a:solidFill>
                  <a:srgbClr val="F3F3F3"/>
                </a:solidFill>
                <a:latin typeface="Unica One"/>
                <a:ea typeface="Unica One"/>
                <a:cs typeface="Unica One"/>
                <a:sym typeface="Unica One"/>
              </a:defRPr>
            </a:lvl1pPr>
            <a:lvl2pPr lvl="1" rtl="0">
              <a:spcBef>
                <a:spcPts val="0"/>
              </a:spcBef>
              <a:spcAft>
                <a:spcPts val="0"/>
              </a:spcAft>
              <a:buClr>
                <a:srgbClr val="F3F3F3"/>
              </a:buClr>
              <a:buSzPts val="1200"/>
              <a:buNone/>
              <a:defRPr b="0" sz="1200">
                <a:solidFill>
                  <a:srgbClr val="F3F3F3"/>
                </a:solidFill>
              </a:defRPr>
            </a:lvl2pPr>
            <a:lvl3pPr lvl="2" rtl="0">
              <a:spcBef>
                <a:spcPts val="0"/>
              </a:spcBef>
              <a:spcAft>
                <a:spcPts val="0"/>
              </a:spcAft>
              <a:buClr>
                <a:srgbClr val="F3F3F3"/>
              </a:buClr>
              <a:buSzPts val="1200"/>
              <a:buNone/>
              <a:defRPr b="0" sz="1200">
                <a:solidFill>
                  <a:srgbClr val="F3F3F3"/>
                </a:solidFill>
              </a:defRPr>
            </a:lvl3pPr>
            <a:lvl4pPr lvl="3" rtl="0">
              <a:spcBef>
                <a:spcPts val="0"/>
              </a:spcBef>
              <a:spcAft>
                <a:spcPts val="0"/>
              </a:spcAft>
              <a:buClr>
                <a:srgbClr val="F3F3F3"/>
              </a:buClr>
              <a:buSzPts val="1200"/>
              <a:buNone/>
              <a:defRPr b="0" sz="1200">
                <a:solidFill>
                  <a:srgbClr val="F3F3F3"/>
                </a:solidFill>
              </a:defRPr>
            </a:lvl4pPr>
            <a:lvl5pPr lvl="4" rtl="0">
              <a:spcBef>
                <a:spcPts val="0"/>
              </a:spcBef>
              <a:spcAft>
                <a:spcPts val="0"/>
              </a:spcAft>
              <a:buClr>
                <a:srgbClr val="F3F3F3"/>
              </a:buClr>
              <a:buSzPts val="1200"/>
              <a:buNone/>
              <a:defRPr b="0" sz="1200">
                <a:solidFill>
                  <a:srgbClr val="F3F3F3"/>
                </a:solidFill>
              </a:defRPr>
            </a:lvl5pPr>
            <a:lvl6pPr lvl="5" rtl="0">
              <a:spcBef>
                <a:spcPts val="0"/>
              </a:spcBef>
              <a:spcAft>
                <a:spcPts val="0"/>
              </a:spcAft>
              <a:buClr>
                <a:srgbClr val="F3F3F3"/>
              </a:buClr>
              <a:buSzPts val="1200"/>
              <a:buNone/>
              <a:defRPr b="0" sz="1200">
                <a:solidFill>
                  <a:srgbClr val="F3F3F3"/>
                </a:solidFill>
              </a:defRPr>
            </a:lvl6pPr>
            <a:lvl7pPr lvl="6" rtl="0">
              <a:spcBef>
                <a:spcPts val="0"/>
              </a:spcBef>
              <a:spcAft>
                <a:spcPts val="0"/>
              </a:spcAft>
              <a:buClr>
                <a:srgbClr val="F3F3F3"/>
              </a:buClr>
              <a:buSzPts val="1200"/>
              <a:buNone/>
              <a:defRPr b="0" sz="1200">
                <a:solidFill>
                  <a:srgbClr val="F3F3F3"/>
                </a:solidFill>
              </a:defRPr>
            </a:lvl7pPr>
            <a:lvl8pPr lvl="7" rtl="0">
              <a:spcBef>
                <a:spcPts val="0"/>
              </a:spcBef>
              <a:spcAft>
                <a:spcPts val="0"/>
              </a:spcAft>
              <a:buClr>
                <a:srgbClr val="F3F3F3"/>
              </a:buClr>
              <a:buSzPts val="1200"/>
              <a:buNone/>
              <a:defRPr b="0" sz="1200">
                <a:solidFill>
                  <a:srgbClr val="F3F3F3"/>
                </a:solidFill>
              </a:defRPr>
            </a:lvl8pPr>
            <a:lvl9pPr lvl="8" rtl="0">
              <a:spcBef>
                <a:spcPts val="0"/>
              </a:spcBef>
              <a:spcAft>
                <a:spcPts val="0"/>
              </a:spcAft>
              <a:buClr>
                <a:srgbClr val="F3F3F3"/>
              </a:buClr>
              <a:buSzPts val="1200"/>
              <a:buNone/>
              <a:defRPr b="0" sz="1200">
                <a:solidFill>
                  <a:srgbClr val="F3F3F3"/>
                </a:solidFill>
              </a:defRPr>
            </a:lvl9pPr>
          </a:lstStyle>
          <a:p/>
        </p:txBody>
      </p:sp>
      <p:sp>
        <p:nvSpPr>
          <p:cNvPr id="16" name="Google Shape;16;p4"/>
          <p:cNvSpPr txBox="1"/>
          <p:nvPr>
            <p:ph idx="2" type="ctrTitle"/>
          </p:nvPr>
        </p:nvSpPr>
        <p:spPr>
          <a:xfrm>
            <a:off x="3775200" y="3219525"/>
            <a:ext cx="2324100" cy="320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1200"/>
              <a:buNone/>
              <a:defRPr b="0" sz="2400">
                <a:solidFill>
                  <a:srgbClr val="F3F3F3"/>
                </a:solidFill>
                <a:latin typeface="Unica One"/>
                <a:ea typeface="Unica One"/>
                <a:cs typeface="Unica One"/>
                <a:sym typeface="Unica One"/>
              </a:defRPr>
            </a:lvl1pPr>
            <a:lvl2pPr lvl="1" rtl="0">
              <a:spcBef>
                <a:spcPts val="0"/>
              </a:spcBef>
              <a:spcAft>
                <a:spcPts val="0"/>
              </a:spcAft>
              <a:buClr>
                <a:srgbClr val="F3F3F3"/>
              </a:buClr>
              <a:buSzPts val="1200"/>
              <a:buNone/>
              <a:defRPr b="0" sz="1200">
                <a:solidFill>
                  <a:srgbClr val="F3F3F3"/>
                </a:solidFill>
              </a:defRPr>
            </a:lvl2pPr>
            <a:lvl3pPr lvl="2" rtl="0">
              <a:spcBef>
                <a:spcPts val="0"/>
              </a:spcBef>
              <a:spcAft>
                <a:spcPts val="0"/>
              </a:spcAft>
              <a:buClr>
                <a:srgbClr val="F3F3F3"/>
              </a:buClr>
              <a:buSzPts val="1200"/>
              <a:buNone/>
              <a:defRPr b="0" sz="1200">
                <a:solidFill>
                  <a:srgbClr val="F3F3F3"/>
                </a:solidFill>
              </a:defRPr>
            </a:lvl3pPr>
            <a:lvl4pPr lvl="3" rtl="0">
              <a:spcBef>
                <a:spcPts val="0"/>
              </a:spcBef>
              <a:spcAft>
                <a:spcPts val="0"/>
              </a:spcAft>
              <a:buClr>
                <a:srgbClr val="F3F3F3"/>
              </a:buClr>
              <a:buSzPts val="1200"/>
              <a:buNone/>
              <a:defRPr b="0" sz="1200">
                <a:solidFill>
                  <a:srgbClr val="F3F3F3"/>
                </a:solidFill>
              </a:defRPr>
            </a:lvl4pPr>
            <a:lvl5pPr lvl="4" rtl="0">
              <a:spcBef>
                <a:spcPts val="0"/>
              </a:spcBef>
              <a:spcAft>
                <a:spcPts val="0"/>
              </a:spcAft>
              <a:buClr>
                <a:srgbClr val="F3F3F3"/>
              </a:buClr>
              <a:buSzPts val="1200"/>
              <a:buNone/>
              <a:defRPr b="0" sz="1200">
                <a:solidFill>
                  <a:srgbClr val="F3F3F3"/>
                </a:solidFill>
              </a:defRPr>
            </a:lvl5pPr>
            <a:lvl6pPr lvl="5" rtl="0">
              <a:spcBef>
                <a:spcPts val="0"/>
              </a:spcBef>
              <a:spcAft>
                <a:spcPts val="0"/>
              </a:spcAft>
              <a:buClr>
                <a:srgbClr val="F3F3F3"/>
              </a:buClr>
              <a:buSzPts val="1200"/>
              <a:buNone/>
              <a:defRPr b="0" sz="1200">
                <a:solidFill>
                  <a:srgbClr val="F3F3F3"/>
                </a:solidFill>
              </a:defRPr>
            </a:lvl6pPr>
            <a:lvl7pPr lvl="6" rtl="0">
              <a:spcBef>
                <a:spcPts val="0"/>
              </a:spcBef>
              <a:spcAft>
                <a:spcPts val="0"/>
              </a:spcAft>
              <a:buClr>
                <a:srgbClr val="F3F3F3"/>
              </a:buClr>
              <a:buSzPts val="1200"/>
              <a:buNone/>
              <a:defRPr b="0" sz="1200">
                <a:solidFill>
                  <a:srgbClr val="F3F3F3"/>
                </a:solidFill>
              </a:defRPr>
            </a:lvl7pPr>
            <a:lvl8pPr lvl="7" rtl="0">
              <a:spcBef>
                <a:spcPts val="0"/>
              </a:spcBef>
              <a:spcAft>
                <a:spcPts val="0"/>
              </a:spcAft>
              <a:buClr>
                <a:srgbClr val="F3F3F3"/>
              </a:buClr>
              <a:buSzPts val="1200"/>
              <a:buNone/>
              <a:defRPr b="0" sz="1200">
                <a:solidFill>
                  <a:srgbClr val="F3F3F3"/>
                </a:solidFill>
              </a:defRPr>
            </a:lvl8pPr>
            <a:lvl9pPr lvl="8" rtl="0">
              <a:spcBef>
                <a:spcPts val="0"/>
              </a:spcBef>
              <a:spcAft>
                <a:spcPts val="0"/>
              </a:spcAft>
              <a:buClr>
                <a:srgbClr val="F3F3F3"/>
              </a:buClr>
              <a:buSzPts val="1200"/>
              <a:buNone/>
              <a:defRPr b="0" sz="1200">
                <a:solidFill>
                  <a:srgbClr val="F3F3F3"/>
                </a:solidFill>
              </a:defRPr>
            </a:lvl9pPr>
          </a:lstStyle>
          <a:p/>
        </p:txBody>
      </p:sp>
      <p:sp>
        <p:nvSpPr>
          <p:cNvPr id="17" name="Google Shape;17;p4"/>
          <p:cNvSpPr txBox="1"/>
          <p:nvPr>
            <p:ph idx="3" type="ctrTitle"/>
          </p:nvPr>
        </p:nvSpPr>
        <p:spPr>
          <a:xfrm>
            <a:off x="6045900" y="1682975"/>
            <a:ext cx="2324100" cy="320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1200"/>
              <a:buNone/>
              <a:defRPr b="0" sz="2400">
                <a:solidFill>
                  <a:srgbClr val="F3F3F3"/>
                </a:solidFill>
                <a:latin typeface="Unica One"/>
                <a:ea typeface="Unica One"/>
                <a:cs typeface="Unica One"/>
                <a:sym typeface="Unica One"/>
              </a:defRPr>
            </a:lvl1pPr>
            <a:lvl2pPr lvl="1" rtl="0">
              <a:spcBef>
                <a:spcPts val="0"/>
              </a:spcBef>
              <a:spcAft>
                <a:spcPts val="0"/>
              </a:spcAft>
              <a:buClr>
                <a:srgbClr val="F3F3F3"/>
              </a:buClr>
              <a:buSzPts val="1200"/>
              <a:buNone/>
              <a:defRPr b="0" sz="1200">
                <a:solidFill>
                  <a:srgbClr val="F3F3F3"/>
                </a:solidFill>
              </a:defRPr>
            </a:lvl2pPr>
            <a:lvl3pPr lvl="2" rtl="0">
              <a:spcBef>
                <a:spcPts val="0"/>
              </a:spcBef>
              <a:spcAft>
                <a:spcPts val="0"/>
              </a:spcAft>
              <a:buClr>
                <a:srgbClr val="F3F3F3"/>
              </a:buClr>
              <a:buSzPts val="1200"/>
              <a:buNone/>
              <a:defRPr b="0" sz="1200">
                <a:solidFill>
                  <a:srgbClr val="F3F3F3"/>
                </a:solidFill>
              </a:defRPr>
            </a:lvl3pPr>
            <a:lvl4pPr lvl="3" rtl="0">
              <a:spcBef>
                <a:spcPts val="0"/>
              </a:spcBef>
              <a:spcAft>
                <a:spcPts val="0"/>
              </a:spcAft>
              <a:buClr>
                <a:srgbClr val="F3F3F3"/>
              </a:buClr>
              <a:buSzPts val="1200"/>
              <a:buNone/>
              <a:defRPr b="0" sz="1200">
                <a:solidFill>
                  <a:srgbClr val="F3F3F3"/>
                </a:solidFill>
              </a:defRPr>
            </a:lvl4pPr>
            <a:lvl5pPr lvl="4" rtl="0">
              <a:spcBef>
                <a:spcPts val="0"/>
              </a:spcBef>
              <a:spcAft>
                <a:spcPts val="0"/>
              </a:spcAft>
              <a:buClr>
                <a:srgbClr val="F3F3F3"/>
              </a:buClr>
              <a:buSzPts val="1200"/>
              <a:buNone/>
              <a:defRPr b="0" sz="1200">
                <a:solidFill>
                  <a:srgbClr val="F3F3F3"/>
                </a:solidFill>
              </a:defRPr>
            </a:lvl5pPr>
            <a:lvl6pPr lvl="5" rtl="0">
              <a:spcBef>
                <a:spcPts val="0"/>
              </a:spcBef>
              <a:spcAft>
                <a:spcPts val="0"/>
              </a:spcAft>
              <a:buClr>
                <a:srgbClr val="F3F3F3"/>
              </a:buClr>
              <a:buSzPts val="1200"/>
              <a:buNone/>
              <a:defRPr b="0" sz="1200">
                <a:solidFill>
                  <a:srgbClr val="F3F3F3"/>
                </a:solidFill>
              </a:defRPr>
            </a:lvl6pPr>
            <a:lvl7pPr lvl="6" rtl="0">
              <a:spcBef>
                <a:spcPts val="0"/>
              </a:spcBef>
              <a:spcAft>
                <a:spcPts val="0"/>
              </a:spcAft>
              <a:buClr>
                <a:srgbClr val="F3F3F3"/>
              </a:buClr>
              <a:buSzPts val="1200"/>
              <a:buNone/>
              <a:defRPr b="0" sz="1200">
                <a:solidFill>
                  <a:srgbClr val="F3F3F3"/>
                </a:solidFill>
              </a:defRPr>
            </a:lvl7pPr>
            <a:lvl8pPr lvl="7" rtl="0">
              <a:spcBef>
                <a:spcPts val="0"/>
              </a:spcBef>
              <a:spcAft>
                <a:spcPts val="0"/>
              </a:spcAft>
              <a:buClr>
                <a:srgbClr val="F3F3F3"/>
              </a:buClr>
              <a:buSzPts val="1200"/>
              <a:buNone/>
              <a:defRPr b="0" sz="1200">
                <a:solidFill>
                  <a:srgbClr val="F3F3F3"/>
                </a:solidFill>
              </a:defRPr>
            </a:lvl8pPr>
            <a:lvl9pPr lvl="8" rtl="0">
              <a:spcBef>
                <a:spcPts val="0"/>
              </a:spcBef>
              <a:spcAft>
                <a:spcPts val="0"/>
              </a:spcAft>
              <a:buClr>
                <a:srgbClr val="F3F3F3"/>
              </a:buClr>
              <a:buSzPts val="1200"/>
              <a:buNone/>
              <a:defRPr b="0" sz="1200">
                <a:solidFill>
                  <a:srgbClr val="F3F3F3"/>
                </a:solidFill>
              </a:defRPr>
            </a:lvl9pPr>
          </a:lstStyle>
          <a:p/>
        </p:txBody>
      </p:sp>
      <p:sp>
        <p:nvSpPr>
          <p:cNvPr id="18" name="Google Shape;18;p4"/>
          <p:cNvSpPr txBox="1"/>
          <p:nvPr>
            <p:ph idx="4" type="ctrTitle"/>
          </p:nvPr>
        </p:nvSpPr>
        <p:spPr>
          <a:xfrm>
            <a:off x="6045900" y="3219525"/>
            <a:ext cx="2324100" cy="320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1200"/>
              <a:buNone/>
              <a:defRPr b="0" sz="2400">
                <a:solidFill>
                  <a:srgbClr val="F3F3F3"/>
                </a:solidFill>
                <a:latin typeface="Unica One"/>
                <a:ea typeface="Unica One"/>
                <a:cs typeface="Unica One"/>
                <a:sym typeface="Unica One"/>
              </a:defRPr>
            </a:lvl1pPr>
            <a:lvl2pPr lvl="1" rtl="0">
              <a:spcBef>
                <a:spcPts val="0"/>
              </a:spcBef>
              <a:spcAft>
                <a:spcPts val="0"/>
              </a:spcAft>
              <a:buClr>
                <a:srgbClr val="F3F3F3"/>
              </a:buClr>
              <a:buSzPts val="1200"/>
              <a:buNone/>
              <a:defRPr b="0" sz="1200">
                <a:solidFill>
                  <a:srgbClr val="F3F3F3"/>
                </a:solidFill>
              </a:defRPr>
            </a:lvl2pPr>
            <a:lvl3pPr lvl="2" rtl="0">
              <a:spcBef>
                <a:spcPts val="0"/>
              </a:spcBef>
              <a:spcAft>
                <a:spcPts val="0"/>
              </a:spcAft>
              <a:buClr>
                <a:srgbClr val="F3F3F3"/>
              </a:buClr>
              <a:buSzPts val="1200"/>
              <a:buNone/>
              <a:defRPr b="0" sz="1200">
                <a:solidFill>
                  <a:srgbClr val="F3F3F3"/>
                </a:solidFill>
              </a:defRPr>
            </a:lvl3pPr>
            <a:lvl4pPr lvl="3" rtl="0">
              <a:spcBef>
                <a:spcPts val="0"/>
              </a:spcBef>
              <a:spcAft>
                <a:spcPts val="0"/>
              </a:spcAft>
              <a:buClr>
                <a:srgbClr val="F3F3F3"/>
              </a:buClr>
              <a:buSzPts val="1200"/>
              <a:buNone/>
              <a:defRPr b="0" sz="1200">
                <a:solidFill>
                  <a:srgbClr val="F3F3F3"/>
                </a:solidFill>
              </a:defRPr>
            </a:lvl4pPr>
            <a:lvl5pPr lvl="4" rtl="0">
              <a:spcBef>
                <a:spcPts val="0"/>
              </a:spcBef>
              <a:spcAft>
                <a:spcPts val="0"/>
              </a:spcAft>
              <a:buClr>
                <a:srgbClr val="F3F3F3"/>
              </a:buClr>
              <a:buSzPts val="1200"/>
              <a:buNone/>
              <a:defRPr b="0" sz="1200">
                <a:solidFill>
                  <a:srgbClr val="F3F3F3"/>
                </a:solidFill>
              </a:defRPr>
            </a:lvl5pPr>
            <a:lvl6pPr lvl="5" rtl="0">
              <a:spcBef>
                <a:spcPts val="0"/>
              </a:spcBef>
              <a:spcAft>
                <a:spcPts val="0"/>
              </a:spcAft>
              <a:buClr>
                <a:srgbClr val="F3F3F3"/>
              </a:buClr>
              <a:buSzPts val="1200"/>
              <a:buNone/>
              <a:defRPr b="0" sz="1200">
                <a:solidFill>
                  <a:srgbClr val="F3F3F3"/>
                </a:solidFill>
              </a:defRPr>
            </a:lvl6pPr>
            <a:lvl7pPr lvl="6" rtl="0">
              <a:spcBef>
                <a:spcPts val="0"/>
              </a:spcBef>
              <a:spcAft>
                <a:spcPts val="0"/>
              </a:spcAft>
              <a:buClr>
                <a:srgbClr val="F3F3F3"/>
              </a:buClr>
              <a:buSzPts val="1200"/>
              <a:buNone/>
              <a:defRPr b="0" sz="1200">
                <a:solidFill>
                  <a:srgbClr val="F3F3F3"/>
                </a:solidFill>
              </a:defRPr>
            </a:lvl7pPr>
            <a:lvl8pPr lvl="7" rtl="0">
              <a:spcBef>
                <a:spcPts val="0"/>
              </a:spcBef>
              <a:spcAft>
                <a:spcPts val="0"/>
              </a:spcAft>
              <a:buClr>
                <a:srgbClr val="F3F3F3"/>
              </a:buClr>
              <a:buSzPts val="1200"/>
              <a:buNone/>
              <a:defRPr b="0" sz="1200">
                <a:solidFill>
                  <a:srgbClr val="F3F3F3"/>
                </a:solidFill>
              </a:defRPr>
            </a:lvl8pPr>
            <a:lvl9pPr lvl="8" rtl="0">
              <a:spcBef>
                <a:spcPts val="0"/>
              </a:spcBef>
              <a:spcAft>
                <a:spcPts val="0"/>
              </a:spcAft>
              <a:buClr>
                <a:srgbClr val="F3F3F3"/>
              </a:buClr>
              <a:buSzPts val="1200"/>
              <a:buNone/>
              <a:defRPr b="0" sz="1200">
                <a:solidFill>
                  <a:srgbClr val="F3F3F3"/>
                </a:solidFill>
              </a:defRPr>
            </a:lvl9pPr>
          </a:lstStyle>
          <a:p/>
        </p:txBody>
      </p:sp>
      <p:sp>
        <p:nvSpPr>
          <p:cNvPr id="19" name="Google Shape;19;p4"/>
          <p:cNvSpPr txBox="1"/>
          <p:nvPr>
            <p:ph idx="1" type="subTitle"/>
          </p:nvPr>
        </p:nvSpPr>
        <p:spPr>
          <a:xfrm>
            <a:off x="3775200" y="1862553"/>
            <a:ext cx="1899900" cy="50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3F3F3"/>
              </a:buClr>
              <a:buSzPts val="1000"/>
              <a:buNone/>
              <a:defRPr sz="1000">
                <a:solidFill>
                  <a:srgbClr val="F3F3F3"/>
                </a:solidFill>
                <a:latin typeface="Abel"/>
                <a:ea typeface="Abel"/>
                <a:cs typeface="Abel"/>
                <a:sym typeface="Abel"/>
              </a:defRPr>
            </a:lvl1pPr>
            <a:lvl2pPr lvl="1" rtl="0">
              <a:lnSpc>
                <a:spcPct val="100000"/>
              </a:lnSpc>
              <a:spcBef>
                <a:spcPts val="0"/>
              </a:spcBef>
              <a:spcAft>
                <a:spcPts val="0"/>
              </a:spcAft>
              <a:buClr>
                <a:srgbClr val="F3F3F3"/>
              </a:buClr>
              <a:buSzPts val="1000"/>
              <a:buNone/>
              <a:defRPr sz="1000">
                <a:solidFill>
                  <a:srgbClr val="F3F3F3"/>
                </a:solidFill>
              </a:defRPr>
            </a:lvl2pPr>
            <a:lvl3pPr lvl="2" rtl="0">
              <a:lnSpc>
                <a:spcPct val="100000"/>
              </a:lnSpc>
              <a:spcBef>
                <a:spcPts val="0"/>
              </a:spcBef>
              <a:spcAft>
                <a:spcPts val="0"/>
              </a:spcAft>
              <a:buClr>
                <a:srgbClr val="F3F3F3"/>
              </a:buClr>
              <a:buSzPts val="1000"/>
              <a:buNone/>
              <a:defRPr sz="1000">
                <a:solidFill>
                  <a:srgbClr val="F3F3F3"/>
                </a:solidFill>
              </a:defRPr>
            </a:lvl3pPr>
            <a:lvl4pPr lvl="3" rtl="0">
              <a:lnSpc>
                <a:spcPct val="100000"/>
              </a:lnSpc>
              <a:spcBef>
                <a:spcPts val="0"/>
              </a:spcBef>
              <a:spcAft>
                <a:spcPts val="0"/>
              </a:spcAft>
              <a:buClr>
                <a:srgbClr val="F3F3F3"/>
              </a:buClr>
              <a:buSzPts val="1000"/>
              <a:buNone/>
              <a:defRPr sz="1000">
                <a:solidFill>
                  <a:srgbClr val="F3F3F3"/>
                </a:solidFill>
              </a:defRPr>
            </a:lvl4pPr>
            <a:lvl5pPr lvl="4" rtl="0">
              <a:lnSpc>
                <a:spcPct val="100000"/>
              </a:lnSpc>
              <a:spcBef>
                <a:spcPts val="0"/>
              </a:spcBef>
              <a:spcAft>
                <a:spcPts val="0"/>
              </a:spcAft>
              <a:buClr>
                <a:srgbClr val="F3F3F3"/>
              </a:buClr>
              <a:buSzPts val="1000"/>
              <a:buNone/>
              <a:defRPr sz="1000">
                <a:solidFill>
                  <a:srgbClr val="F3F3F3"/>
                </a:solidFill>
              </a:defRPr>
            </a:lvl5pPr>
            <a:lvl6pPr lvl="5" rtl="0">
              <a:lnSpc>
                <a:spcPct val="100000"/>
              </a:lnSpc>
              <a:spcBef>
                <a:spcPts val="0"/>
              </a:spcBef>
              <a:spcAft>
                <a:spcPts val="0"/>
              </a:spcAft>
              <a:buClr>
                <a:srgbClr val="F3F3F3"/>
              </a:buClr>
              <a:buSzPts val="1000"/>
              <a:buNone/>
              <a:defRPr sz="1000">
                <a:solidFill>
                  <a:srgbClr val="F3F3F3"/>
                </a:solidFill>
              </a:defRPr>
            </a:lvl6pPr>
            <a:lvl7pPr lvl="6" rtl="0">
              <a:lnSpc>
                <a:spcPct val="100000"/>
              </a:lnSpc>
              <a:spcBef>
                <a:spcPts val="0"/>
              </a:spcBef>
              <a:spcAft>
                <a:spcPts val="0"/>
              </a:spcAft>
              <a:buClr>
                <a:srgbClr val="F3F3F3"/>
              </a:buClr>
              <a:buSzPts val="1000"/>
              <a:buNone/>
              <a:defRPr sz="1000">
                <a:solidFill>
                  <a:srgbClr val="F3F3F3"/>
                </a:solidFill>
              </a:defRPr>
            </a:lvl7pPr>
            <a:lvl8pPr lvl="7" rtl="0">
              <a:lnSpc>
                <a:spcPct val="100000"/>
              </a:lnSpc>
              <a:spcBef>
                <a:spcPts val="0"/>
              </a:spcBef>
              <a:spcAft>
                <a:spcPts val="0"/>
              </a:spcAft>
              <a:buClr>
                <a:srgbClr val="F3F3F3"/>
              </a:buClr>
              <a:buSzPts val="1000"/>
              <a:buNone/>
              <a:defRPr sz="1000">
                <a:solidFill>
                  <a:srgbClr val="F3F3F3"/>
                </a:solidFill>
              </a:defRPr>
            </a:lvl8pPr>
            <a:lvl9pPr lvl="8" rtl="0">
              <a:lnSpc>
                <a:spcPct val="100000"/>
              </a:lnSpc>
              <a:spcBef>
                <a:spcPts val="0"/>
              </a:spcBef>
              <a:spcAft>
                <a:spcPts val="0"/>
              </a:spcAft>
              <a:buClr>
                <a:srgbClr val="F3F3F3"/>
              </a:buClr>
              <a:buSzPts val="1000"/>
              <a:buNone/>
              <a:defRPr sz="1000">
                <a:solidFill>
                  <a:srgbClr val="F3F3F3"/>
                </a:solidFill>
              </a:defRPr>
            </a:lvl9pPr>
          </a:lstStyle>
          <a:p/>
        </p:txBody>
      </p:sp>
      <p:sp>
        <p:nvSpPr>
          <p:cNvPr id="20" name="Google Shape;20;p4"/>
          <p:cNvSpPr txBox="1"/>
          <p:nvPr>
            <p:ph idx="5" type="subTitle"/>
          </p:nvPr>
        </p:nvSpPr>
        <p:spPr>
          <a:xfrm>
            <a:off x="3775200" y="3396868"/>
            <a:ext cx="1899900" cy="50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CBF4A"/>
              </a:buClr>
              <a:buSzPts val="1000"/>
              <a:buNone/>
              <a:defRPr sz="1000">
                <a:solidFill>
                  <a:srgbClr val="F3F3F3"/>
                </a:solidFill>
                <a:latin typeface="Abel"/>
                <a:ea typeface="Abel"/>
                <a:cs typeface="Abel"/>
                <a:sym typeface="Abel"/>
              </a:defRPr>
            </a:lvl1pPr>
            <a:lvl2pPr lvl="1" rtl="0">
              <a:lnSpc>
                <a:spcPct val="100000"/>
              </a:lnSpc>
              <a:spcBef>
                <a:spcPts val="0"/>
              </a:spcBef>
              <a:spcAft>
                <a:spcPts val="0"/>
              </a:spcAft>
              <a:buClr>
                <a:srgbClr val="FCBF4A"/>
              </a:buClr>
              <a:buSzPts val="1000"/>
              <a:buNone/>
              <a:defRPr sz="1000">
                <a:solidFill>
                  <a:srgbClr val="FCBF4A"/>
                </a:solidFill>
              </a:defRPr>
            </a:lvl2pPr>
            <a:lvl3pPr lvl="2" rtl="0">
              <a:lnSpc>
                <a:spcPct val="100000"/>
              </a:lnSpc>
              <a:spcBef>
                <a:spcPts val="0"/>
              </a:spcBef>
              <a:spcAft>
                <a:spcPts val="0"/>
              </a:spcAft>
              <a:buClr>
                <a:srgbClr val="FCBF4A"/>
              </a:buClr>
              <a:buSzPts val="1000"/>
              <a:buNone/>
              <a:defRPr sz="1000">
                <a:solidFill>
                  <a:srgbClr val="FCBF4A"/>
                </a:solidFill>
              </a:defRPr>
            </a:lvl3pPr>
            <a:lvl4pPr lvl="3" rtl="0">
              <a:lnSpc>
                <a:spcPct val="100000"/>
              </a:lnSpc>
              <a:spcBef>
                <a:spcPts val="0"/>
              </a:spcBef>
              <a:spcAft>
                <a:spcPts val="0"/>
              </a:spcAft>
              <a:buClr>
                <a:srgbClr val="FCBF4A"/>
              </a:buClr>
              <a:buSzPts val="1000"/>
              <a:buNone/>
              <a:defRPr sz="1000">
                <a:solidFill>
                  <a:srgbClr val="FCBF4A"/>
                </a:solidFill>
              </a:defRPr>
            </a:lvl4pPr>
            <a:lvl5pPr lvl="4" rtl="0">
              <a:lnSpc>
                <a:spcPct val="100000"/>
              </a:lnSpc>
              <a:spcBef>
                <a:spcPts val="0"/>
              </a:spcBef>
              <a:spcAft>
                <a:spcPts val="0"/>
              </a:spcAft>
              <a:buClr>
                <a:srgbClr val="FCBF4A"/>
              </a:buClr>
              <a:buSzPts val="1000"/>
              <a:buNone/>
              <a:defRPr sz="1000">
                <a:solidFill>
                  <a:srgbClr val="FCBF4A"/>
                </a:solidFill>
              </a:defRPr>
            </a:lvl5pPr>
            <a:lvl6pPr lvl="5" rtl="0">
              <a:lnSpc>
                <a:spcPct val="100000"/>
              </a:lnSpc>
              <a:spcBef>
                <a:spcPts val="0"/>
              </a:spcBef>
              <a:spcAft>
                <a:spcPts val="0"/>
              </a:spcAft>
              <a:buClr>
                <a:srgbClr val="FCBF4A"/>
              </a:buClr>
              <a:buSzPts val="1000"/>
              <a:buNone/>
              <a:defRPr sz="1000">
                <a:solidFill>
                  <a:srgbClr val="FCBF4A"/>
                </a:solidFill>
              </a:defRPr>
            </a:lvl6pPr>
            <a:lvl7pPr lvl="6" rtl="0">
              <a:lnSpc>
                <a:spcPct val="100000"/>
              </a:lnSpc>
              <a:spcBef>
                <a:spcPts val="0"/>
              </a:spcBef>
              <a:spcAft>
                <a:spcPts val="0"/>
              </a:spcAft>
              <a:buClr>
                <a:srgbClr val="FCBF4A"/>
              </a:buClr>
              <a:buSzPts val="1000"/>
              <a:buNone/>
              <a:defRPr sz="1000">
                <a:solidFill>
                  <a:srgbClr val="FCBF4A"/>
                </a:solidFill>
              </a:defRPr>
            </a:lvl7pPr>
            <a:lvl8pPr lvl="7" rtl="0">
              <a:lnSpc>
                <a:spcPct val="100000"/>
              </a:lnSpc>
              <a:spcBef>
                <a:spcPts val="0"/>
              </a:spcBef>
              <a:spcAft>
                <a:spcPts val="0"/>
              </a:spcAft>
              <a:buClr>
                <a:srgbClr val="FCBF4A"/>
              </a:buClr>
              <a:buSzPts val="1000"/>
              <a:buNone/>
              <a:defRPr sz="1000">
                <a:solidFill>
                  <a:srgbClr val="FCBF4A"/>
                </a:solidFill>
              </a:defRPr>
            </a:lvl8pPr>
            <a:lvl9pPr lvl="8" rtl="0">
              <a:lnSpc>
                <a:spcPct val="100000"/>
              </a:lnSpc>
              <a:spcBef>
                <a:spcPts val="0"/>
              </a:spcBef>
              <a:spcAft>
                <a:spcPts val="0"/>
              </a:spcAft>
              <a:buClr>
                <a:srgbClr val="FCBF4A"/>
              </a:buClr>
              <a:buSzPts val="1000"/>
              <a:buNone/>
              <a:defRPr sz="1000">
                <a:solidFill>
                  <a:srgbClr val="FCBF4A"/>
                </a:solidFill>
              </a:defRPr>
            </a:lvl9pPr>
          </a:lstStyle>
          <a:p/>
        </p:txBody>
      </p:sp>
      <p:sp>
        <p:nvSpPr>
          <p:cNvPr id="21" name="Google Shape;21;p4"/>
          <p:cNvSpPr txBox="1"/>
          <p:nvPr>
            <p:ph idx="6" type="subTitle"/>
          </p:nvPr>
        </p:nvSpPr>
        <p:spPr>
          <a:xfrm>
            <a:off x="6045900" y="1862553"/>
            <a:ext cx="1899900" cy="50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3F3F3"/>
              </a:buClr>
              <a:buSzPts val="1000"/>
              <a:buNone/>
              <a:defRPr sz="1000">
                <a:solidFill>
                  <a:srgbClr val="F3F3F3"/>
                </a:solidFill>
                <a:latin typeface="Abel"/>
                <a:ea typeface="Abel"/>
                <a:cs typeface="Abel"/>
                <a:sym typeface="Abel"/>
              </a:defRPr>
            </a:lvl1pPr>
            <a:lvl2pPr lvl="1" rtl="0">
              <a:lnSpc>
                <a:spcPct val="100000"/>
              </a:lnSpc>
              <a:spcBef>
                <a:spcPts val="0"/>
              </a:spcBef>
              <a:spcAft>
                <a:spcPts val="0"/>
              </a:spcAft>
              <a:buClr>
                <a:srgbClr val="F3F3F3"/>
              </a:buClr>
              <a:buSzPts val="1000"/>
              <a:buNone/>
              <a:defRPr sz="1000">
                <a:solidFill>
                  <a:srgbClr val="F3F3F3"/>
                </a:solidFill>
              </a:defRPr>
            </a:lvl2pPr>
            <a:lvl3pPr lvl="2" rtl="0">
              <a:lnSpc>
                <a:spcPct val="100000"/>
              </a:lnSpc>
              <a:spcBef>
                <a:spcPts val="0"/>
              </a:spcBef>
              <a:spcAft>
                <a:spcPts val="0"/>
              </a:spcAft>
              <a:buClr>
                <a:srgbClr val="F3F3F3"/>
              </a:buClr>
              <a:buSzPts val="1000"/>
              <a:buNone/>
              <a:defRPr sz="1000">
                <a:solidFill>
                  <a:srgbClr val="F3F3F3"/>
                </a:solidFill>
              </a:defRPr>
            </a:lvl3pPr>
            <a:lvl4pPr lvl="3" rtl="0">
              <a:lnSpc>
                <a:spcPct val="100000"/>
              </a:lnSpc>
              <a:spcBef>
                <a:spcPts val="0"/>
              </a:spcBef>
              <a:spcAft>
                <a:spcPts val="0"/>
              </a:spcAft>
              <a:buClr>
                <a:srgbClr val="F3F3F3"/>
              </a:buClr>
              <a:buSzPts val="1000"/>
              <a:buNone/>
              <a:defRPr sz="1000">
                <a:solidFill>
                  <a:srgbClr val="F3F3F3"/>
                </a:solidFill>
              </a:defRPr>
            </a:lvl4pPr>
            <a:lvl5pPr lvl="4" rtl="0">
              <a:lnSpc>
                <a:spcPct val="100000"/>
              </a:lnSpc>
              <a:spcBef>
                <a:spcPts val="0"/>
              </a:spcBef>
              <a:spcAft>
                <a:spcPts val="0"/>
              </a:spcAft>
              <a:buClr>
                <a:srgbClr val="F3F3F3"/>
              </a:buClr>
              <a:buSzPts val="1000"/>
              <a:buNone/>
              <a:defRPr sz="1000">
                <a:solidFill>
                  <a:srgbClr val="F3F3F3"/>
                </a:solidFill>
              </a:defRPr>
            </a:lvl5pPr>
            <a:lvl6pPr lvl="5" rtl="0">
              <a:lnSpc>
                <a:spcPct val="100000"/>
              </a:lnSpc>
              <a:spcBef>
                <a:spcPts val="0"/>
              </a:spcBef>
              <a:spcAft>
                <a:spcPts val="0"/>
              </a:spcAft>
              <a:buClr>
                <a:srgbClr val="F3F3F3"/>
              </a:buClr>
              <a:buSzPts val="1000"/>
              <a:buNone/>
              <a:defRPr sz="1000">
                <a:solidFill>
                  <a:srgbClr val="F3F3F3"/>
                </a:solidFill>
              </a:defRPr>
            </a:lvl6pPr>
            <a:lvl7pPr lvl="6" rtl="0">
              <a:lnSpc>
                <a:spcPct val="100000"/>
              </a:lnSpc>
              <a:spcBef>
                <a:spcPts val="0"/>
              </a:spcBef>
              <a:spcAft>
                <a:spcPts val="0"/>
              </a:spcAft>
              <a:buClr>
                <a:srgbClr val="F3F3F3"/>
              </a:buClr>
              <a:buSzPts val="1000"/>
              <a:buNone/>
              <a:defRPr sz="1000">
                <a:solidFill>
                  <a:srgbClr val="F3F3F3"/>
                </a:solidFill>
              </a:defRPr>
            </a:lvl7pPr>
            <a:lvl8pPr lvl="7" rtl="0">
              <a:lnSpc>
                <a:spcPct val="100000"/>
              </a:lnSpc>
              <a:spcBef>
                <a:spcPts val="0"/>
              </a:spcBef>
              <a:spcAft>
                <a:spcPts val="0"/>
              </a:spcAft>
              <a:buClr>
                <a:srgbClr val="F3F3F3"/>
              </a:buClr>
              <a:buSzPts val="1000"/>
              <a:buNone/>
              <a:defRPr sz="1000">
                <a:solidFill>
                  <a:srgbClr val="F3F3F3"/>
                </a:solidFill>
              </a:defRPr>
            </a:lvl8pPr>
            <a:lvl9pPr lvl="8" rtl="0">
              <a:lnSpc>
                <a:spcPct val="100000"/>
              </a:lnSpc>
              <a:spcBef>
                <a:spcPts val="0"/>
              </a:spcBef>
              <a:spcAft>
                <a:spcPts val="0"/>
              </a:spcAft>
              <a:buClr>
                <a:srgbClr val="F3F3F3"/>
              </a:buClr>
              <a:buSzPts val="1000"/>
              <a:buNone/>
              <a:defRPr sz="1000">
                <a:solidFill>
                  <a:srgbClr val="F3F3F3"/>
                </a:solidFill>
              </a:defRPr>
            </a:lvl9pPr>
          </a:lstStyle>
          <a:p/>
        </p:txBody>
      </p:sp>
      <p:sp>
        <p:nvSpPr>
          <p:cNvPr id="22" name="Google Shape;22;p4"/>
          <p:cNvSpPr txBox="1"/>
          <p:nvPr>
            <p:ph idx="7" type="subTitle"/>
          </p:nvPr>
        </p:nvSpPr>
        <p:spPr>
          <a:xfrm>
            <a:off x="6045900" y="3396868"/>
            <a:ext cx="1899900" cy="50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CBF4A"/>
              </a:buClr>
              <a:buSzPts val="1000"/>
              <a:buNone/>
              <a:defRPr sz="1000">
                <a:solidFill>
                  <a:srgbClr val="F3F3F3"/>
                </a:solidFill>
                <a:latin typeface="Abel"/>
                <a:ea typeface="Abel"/>
                <a:cs typeface="Abel"/>
                <a:sym typeface="Abel"/>
              </a:defRPr>
            </a:lvl1pPr>
            <a:lvl2pPr lvl="1" rtl="0">
              <a:lnSpc>
                <a:spcPct val="100000"/>
              </a:lnSpc>
              <a:spcBef>
                <a:spcPts val="0"/>
              </a:spcBef>
              <a:spcAft>
                <a:spcPts val="0"/>
              </a:spcAft>
              <a:buClr>
                <a:srgbClr val="FCBF4A"/>
              </a:buClr>
              <a:buSzPts val="1000"/>
              <a:buNone/>
              <a:defRPr sz="1000">
                <a:solidFill>
                  <a:srgbClr val="FCBF4A"/>
                </a:solidFill>
              </a:defRPr>
            </a:lvl2pPr>
            <a:lvl3pPr lvl="2" rtl="0">
              <a:lnSpc>
                <a:spcPct val="100000"/>
              </a:lnSpc>
              <a:spcBef>
                <a:spcPts val="0"/>
              </a:spcBef>
              <a:spcAft>
                <a:spcPts val="0"/>
              </a:spcAft>
              <a:buClr>
                <a:srgbClr val="FCBF4A"/>
              </a:buClr>
              <a:buSzPts val="1000"/>
              <a:buNone/>
              <a:defRPr sz="1000">
                <a:solidFill>
                  <a:srgbClr val="FCBF4A"/>
                </a:solidFill>
              </a:defRPr>
            </a:lvl3pPr>
            <a:lvl4pPr lvl="3" rtl="0">
              <a:lnSpc>
                <a:spcPct val="100000"/>
              </a:lnSpc>
              <a:spcBef>
                <a:spcPts val="0"/>
              </a:spcBef>
              <a:spcAft>
                <a:spcPts val="0"/>
              </a:spcAft>
              <a:buClr>
                <a:srgbClr val="FCBF4A"/>
              </a:buClr>
              <a:buSzPts val="1000"/>
              <a:buNone/>
              <a:defRPr sz="1000">
                <a:solidFill>
                  <a:srgbClr val="FCBF4A"/>
                </a:solidFill>
              </a:defRPr>
            </a:lvl4pPr>
            <a:lvl5pPr lvl="4" rtl="0">
              <a:lnSpc>
                <a:spcPct val="100000"/>
              </a:lnSpc>
              <a:spcBef>
                <a:spcPts val="0"/>
              </a:spcBef>
              <a:spcAft>
                <a:spcPts val="0"/>
              </a:spcAft>
              <a:buClr>
                <a:srgbClr val="FCBF4A"/>
              </a:buClr>
              <a:buSzPts val="1000"/>
              <a:buNone/>
              <a:defRPr sz="1000">
                <a:solidFill>
                  <a:srgbClr val="FCBF4A"/>
                </a:solidFill>
              </a:defRPr>
            </a:lvl5pPr>
            <a:lvl6pPr lvl="5" rtl="0">
              <a:lnSpc>
                <a:spcPct val="100000"/>
              </a:lnSpc>
              <a:spcBef>
                <a:spcPts val="0"/>
              </a:spcBef>
              <a:spcAft>
                <a:spcPts val="0"/>
              </a:spcAft>
              <a:buClr>
                <a:srgbClr val="FCBF4A"/>
              </a:buClr>
              <a:buSzPts val="1000"/>
              <a:buNone/>
              <a:defRPr sz="1000">
                <a:solidFill>
                  <a:srgbClr val="FCBF4A"/>
                </a:solidFill>
              </a:defRPr>
            </a:lvl6pPr>
            <a:lvl7pPr lvl="6" rtl="0">
              <a:lnSpc>
                <a:spcPct val="100000"/>
              </a:lnSpc>
              <a:spcBef>
                <a:spcPts val="0"/>
              </a:spcBef>
              <a:spcAft>
                <a:spcPts val="0"/>
              </a:spcAft>
              <a:buClr>
                <a:srgbClr val="FCBF4A"/>
              </a:buClr>
              <a:buSzPts val="1000"/>
              <a:buNone/>
              <a:defRPr sz="1000">
                <a:solidFill>
                  <a:srgbClr val="FCBF4A"/>
                </a:solidFill>
              </a:defRPr>
            </a:lvl7pPr>
            <a:lvl8pPr lvl="7" rtl="0">
              <a:lnSpc>
                <a:spcPct val="100000"/>
              </a:lnSpc>
              <a:spcBef>
                <a:spcPts val="0"/>
              </a:spcBef>
              <a:spcAft>
                <a:spcPts val="0"/>
              </a:spcAft>
              <a:buClr>
                <a:srgbClr val="FCBF4A"/>
              </a:buClr>
              <a:buSzPts val="1000"/>
              <a:buNone/>
              <a:defRPr sz="1000">
                <a:solidFill>
                  <a:srgbClr val="FCBF4A"/>
                </a:solidFill>
              </a:defRPr>
            </a:lvl8pPr>
            <a:lvl9pPr lvl="8" rtl="0">
              <a:lnSpc>
                <a:spcPct val="100000"/>
              </a:lnSpc>
              <a:spcBef>
                <a:spcPts val="0"/>
              </a:spcBef>
              <a:spcAft>
                <a:spcPts val="0"/>
              </a:spcAft>
              <a:buClr>
                <a:srgbClr val="FCBF4A"/>
              </a:buClr>
              <a:buSzPts val="1000"/>
              <a:buNone/>
              <a:defRPr sz="1000">
                <a:solidFill>
                  <a:srgbClr val="FCBF4A"/>
                </a:solidFill>
              </a:defRPr>
            </a:lvl9pPr>
          </a:lstStyle>
          <a:p/>
        </p:txBody>
      </p:sp>
      <p:sp>
        <p:nvSpPr>
          <p:cNvPr id="23" name="Google Shape;23;p4"/>
          <p:cNvSpPr txBox="1"/>
          <p:nvPr>
            <p:ph idx="8" type="ctrTitle"/>
          </p:nvPr>
        </p:nvSpPr>
        <p:spPr>
          <a:xfrm rot="-5400000">
            <a:off x="-1012550" y="2331150"/>
            <a:ext cx="3083400" cy="4812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rgbClr val="2D406A"/>
              </a:buClr>
              <a:buSzPts val="2400"/>
              <a:buNone/>
              <a:defRPr b="0" sz="1800">
                <a:solidFill>
                  <a:srgbClr val="F3F3F3"/>
                </a:solidFill>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1">
  <p:cSld name="CUSTOM_14_1">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5"/>
          <p:cNvSpPr txBox="1"/>
          <p:nvPr>
            <p:ph type="ctrTitle"/>
          </p:nvPr>
        </p:nvSpPr>
        <p:spPr>
          <a:xfrm>
            <a:off x="2237395" y="2118925"/>
            <a:ext cx="46692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2D406A"/>
              </a:buClr>
              <a:buSzPts val="2400"/>
              <a:buNone/>
              <a:defRPr b="0" sz="2400">
                <a:solidFill>
                  <a:srgbClr val="F3F3F3"/>
                </a:solidFill>
              </a:defRPr>
            </a:lvl1pPr>
            <a:lvl2pPr lvl="1"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2pPr>
            <a:lvl3pPr lvl="2"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3pPr>
            <a:lvl4pPr lvl="3"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4pPr>
            <a:lvl5pPr lvl="4"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5pPr>
            <a:lvl6pPr lvl="5"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6pPr>
            <a:lvl7pPr lvl="6"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7pPr>
            <a:lvl8pPr lvl="7"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8pPr>
            <a:lvl9pPr lvl="8" rtl="0" algn="ctr">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9pPr>
          </a:lstStyle>
          <a:p/>
        </p:txBody>
      </p:sp>
      <p:sp>
        <p:nvSpPr>
          <p:cNvPr id="26" name="Google Shape;26;p5"/>
          <p:cNvSpPr txBox="1"/>
          <p:nvPr>
            <p:ph idx="1" type="subTitle"/>
          </p:nvPr>
        </p:nvSpPr>
        <p:spPr>
          <a:xfrm>
            <a:off x="2562675" y="2663160"/>
            <a:ext cx="4018200" cy="13077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Clr>
                <a:srgbClr val="2D406A"/>
              </a:buClr>
              <a:buSzPts val="1100"/>
              <a:buFont typeface="Abel"/>
              <a:buNone/>
              <a:defRPr sz="1100">
                <a:solidFill>
                  <a:srgbClr val="F3F3F3"/>
                </a:solidFill>
                <a:latin typeface="Abel"/>
                <a:ea typeface="Abel"/>
                <a:cs typeface="Abel"/>
                <a:sym typeface="Abel"/>
              </a:defRPr>
            </a:lvl1pPr>
            <a:lvl2pPr lvl="1"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CUSTOM_16">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6"/>
          <p:cNvSpPr txBox="1"/>
          <p:nvPr>
            <p:ph type="ctrTitle"/>
          </p:nvPr>
        </p:nvSpPr>
        <p:spPr>
          <a:xfrm flipH="1">
            <a:off x="2732325" y="3046075"/>
            <a:ext cx="2364300" cy="702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1200"/>
              <a:buNone/>
              <a:defRPr b="0" sz="1400"/>
            </a:lvl1pPr>
            <a:lvl2pPr lvl="1" rtl="0">
              <a:spcBef>
                <a:spcPts val="0"/>
              </a:spcBef>
              <a:spcAft>
                <a:spcPts val="0"/>
              </a:spcAft>
              <a:buClr>
                <a:srgbClr val="F3F3F3"/>
              </a:buClr>
              <a:buSzPts val="1600"/>
              <a:buNone/>
              <a:defRPr sz="1600">
                <a:solidFill>
                  <a:srgbClr val="F3F3F3"/>
                </a:solidFill>
              </a:defRPr>
            </a:lvl2pPr>
            <a:lvl3pPr lvl="2" rtl="0">
              <a:spcBef>
                <a:spcPts val="0"/>
              </a:spcBef>
              <a:spcAft>
                <a:spcPts val="0"/>
              </a:spcAft>
              <a:buClr>
                <a:srgbClr val="F3F3F3"/>
              </a:buClr>
              <a:buSzPts val="1600"/>
              <a:buNone/>
              <a:defRPr sz="1600">
                <a:solidFill>
                  <a:srgbClr val="F3F3F3"/>
                </a:solidFill>
              </a:defRPr>
            </a:lvl3pPr>
            <a:lvl4pPr lvl="3" rtl="0">
              <a:spcBef>
                <a:spcPts val="0"/>
              </a:spcBef>
              <a:spcAft>
                <a:spcPts val="0"/>
              </a:spcAft>
              <a:buClr>
                <a:srgbClr val="F3F3F3"/>
              </a:buClr>
              <a:buSzPts val="1600"/>
              <a:buNone/>
              <a:defRPr sz="1600">
                <a:solidFill>
                  <a:srgbClr val="F3F3F3"/>
                </a:solidFill>
              </a:defRPr>
            </a:lvl4pPr>
            <a:lvl5pPr lvl="4" rtl="0">
              <a:spcBef>
                <a:spcPts val="0"/>
              </a:spcBef>
              <a:spcAft>
                <a:spcPts val="0"/>
              </a:spcAft>
              <a:buClr>
                <a:srgbClr val="F3F3F3"/>
              </a:buClr>
              <a:buSzPts val="1600"/>
              <a:buNone/>
              <a:defRPr sz="1600">
                <a:solidFill>
                  <a:srgbClr val="F3F3F3"/>
                </a:solidFill>
              </a:defRPr>
            </a:lvl5pPr>
            <a:lvl6pPr lvl="5" rtl="0">
              <a:spcBef>
                <a:spcPts val="0"/>
              </a:spcBef>
              <a:spcAft>
                <a:spcPts val="0"/>
              </a:spcAft>
              <a:buClr>
                <a:srgbClr val="F3F3F3"/>
              </a:buClr>
              <a:buSzPts val="1600"/>
              <a:buNone/>
              <a:defRPr sz="1600">
                <a:solidFill>
                  <a:srgbClr val="F3F3F3"/>
                </a:solidFill>
              </a:defRPr>
            </a:lvl6pPr>
            <a:lvl7pPr lvl="6" rtl="0">
              <a:spcBef>
                <a:spcPts val="0"/>
              </a:spcBef>
              <a:spcAft>
                <a:spcPts val="0"/>
              </a:spcAft>
              <a:buClr>
                <a:srgbClr val="F3F3F3"/>
              </a:buClr>
              <a:buSzPts val="1600"/>
              <a:buNone/>
              <a:defRPr sz="1600">
                <a:solidFill>
                  <a:srgbClr val="F3F3F3"/>
                </a:solidFill>
              </a:defRPr>
            </a:lvl7pPr>
            <a:lvl8pPr lvl="7" rtl="0">
              <a:spcBef>
                <a:spcPts val="0"/>
              </a:spcBef>
              <a:spcAft>
                <a:spcPts val="0"/>
              </a:spcAft>
              <a:buClr>
                <a:srgbClr val="F3F3F3"/>
              </a:buClr>
              <a:buSzPts val="1600"/>
              <a:buNone/>
              <a:defRPr sz="1600">
                <a:solidFill>
                  <a:srgbClr val="F3F3F3"/>
                </a:solidFill>
              </a:defRPr>
            </a:lvl8pPr>
            <a:lvl9pPr lvl="8" rtl="0">
              <a:spcBef>
                <a:spcPts val="0"/>
              </a:spcBef>
              <a:spcAft>
                <a:spcPts val="0"/>
              </a:spcAft>
              <a:buClr>
                <a:srgbClr val="F3F3F3"/>
              </a:buClr>
              <a:buSzPts val="1600"/>
              <a:buNone/>
              <a:defRPr sz="1600">
                <a:solidFill>
                  <a:srgbClr val="F3F3F3"/>
                </a:solidFill>
              </a:defRPr>
            </a:lvl9pPr>
          </a:lstStyle>
          <a:p/>
        </p:txBody>
      </p:sp>
      <p:sp>
        <p:nvSpPr>
          <p:cNvPr id="29" name="Google Shape;29;p6"/>
          <p:cNvSpPr txBox="1"/>
          <p:nvPr>
            <p:ph idx="1" type="subTitle"/>
          </p:nvPr>
        </p:nvSpPr>
        <p:spPr>
          <a:xfrm flipH="1">
            <a:off x="2732275" y="1906500"/>
            <a:ext cx="4036500" cy="1318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F3F3F3"/>
              </a:buClr>
              <a:buSzPts val="1400"/>
              <a:buFont typeface="Abel"/>
              <a:buNone/>
              <a:defRPr sz="1600"/>
            </a:lvl1pPr>
            <a:lvl2pPr lvl="1" rtl="0">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2pPr>
            <a:lvl3pPr lvl="2" rtl="0">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3pPr>
            <a:lvl4pPr lvl="3" rtl="0">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4pPr>
            <a:lvl5pPr lvl="4" rtl="0">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5pPr>
            <a:lvl6pPr lvl="5" rtl="0">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6pPr>
            <a:lvl7pPr lvl="6" rtl="0">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7pPr>
            <a:lvl8pPr lvl="7" rtl="0">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8pPr>
            <a:lvl9pPr lvl="8" rtl="0">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p:cSld name="CUSTOM_16_2">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7"/>
          <p:cNvSpPr txBox="1"/>
          <p:nvPr>
            <p:ph type="ctrTitle"/>
          </p:nvPr>
        </p:nvSpPr>
        <p:spPr>
          <a:xfrm>
            <a:off x="5909550" y="1715300"/>
            <a:ext cx="1815300" cy="11043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3F3F3"/>
              </a:buClr>
              <a:buSzPts val="3000"/>
              <a:buNone/>
              <a:defRPr b="0" sz="3600">
                <a:solidFill>
                  <a:srgbClr val="F3F3F3"/>
                </a:solidFill>
              </a:defRPr>
            </a:lvl1pPr>
            <a:lvl2pPr lvl="1"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2pPr>
            <a:lvl3pPr lvl="2"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3pPr>
            <a:lvl4pPr lvl="3"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4pPr>
            <a:lvl5pPr lvl="4"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5pPr>
            <a:lvl6pPr lvl="5"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6pPr>
            <a:lvl7pPr lvl="6"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7pPr>
            <a:lvl8pPr lvl="7"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8pPr>
            <a:lvl9pPr lvl="8"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9pPr>
          </a:lstStyle>
          <a:p/>
        </p:txBody>
      </p:sp>
      <p:sp>
        <p:nvSpPr>
          <p:cNvPr id="32" name="Google Shape;32;p7"/>
          <p:cNvSpPr txBox="1"/>
          <p:nvPr>
            <p:ph idx="1" type="subTitle"/>
          </p:nvPr>
        </p:nvSpPr>
        <p:spPr>
          <a:xfrm>
            <a:off x="5909550" y="2819625"/>
            <a:ext cx="2312400" cy="110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3F3F3"/>
              </a:buClr>
              <a:buSzPts val="1400"/>
              <a:buNone/>
              <a:defRPr sz="1400">
                <a:solidFill>
                  <a:srgbClr val="F3F3F3"/>
                </a:solidFill>
              </a:defRPr>
            </a:lvl1pPr>
            <a:lvl2pPr lvl="1"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2pPr>
            <a:lvl3pPr lvl="2"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3pPr>
            <a:lvl4pPr lvl="3"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4pPr>
            <a:lvl5pPr lvl="4"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5pPr>
            <a:lvl6pPr lvl="5"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6pPr>
            <a:lvl7pPr lvl="6"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7pPr>
            <a:lvl8pPr lvl="7"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8pPr>
            <a:lvl9pPr lvl="8"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CUSTOM_16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8"/>
          <p:cNvSpPr txBox="1"/>
          <p:nvPr>
            <p:ph type="ctrTitle"/>
          </p:nvPr>
        </p:nvSpPr>
        <p:spPr>
          <a:xfrm>
            <a:off x="673531" y="3094768"/>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2D406A"/>
              </a:buClr>
              <a:buSzPts val="1600"/>
              <a:buNone/>
              <a:defRPr b="0" sz="1600">
                <a:solidFill>
                  <a:srgbClr val="F3F3F3"/>
                </a:solidFill>
              </a:defRPr>
            </a:lvl1pPr>
            <a:lvl2pPr lvl="1"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2pPr>
            <a:lvl3pPr lvl="2"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3pPr>
            <a:lvl4pPr lvl="3"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4pPr>
            <a:lvl5pPr lvl="4"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5pPr>
            <a:lvl6pPr lvl="5"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6pPr>
            <a:lvl7pPr lvl="6"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7pPr>
            <a:lvl8pPr lvl="7"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8pPr>
            <a:lvl9pPr lvl="8"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9pPr>
          </a:lstStyle>
          <a:p/>
        </p:txBody>
      </p:sp>
      <p:sp>
        <p:nvSpPr>
          <p:cNvPr id="35" name="Google Shape;35;p8"/>
          <p:cNvSpPr txBox="1"/>
          <p:nvPr>
            <p:ph idx="1" type="subTitle"/>
          </p:nvPr>
        </p:nvSpPr>
        <p:spPr>
          <a:xfrm>
            <a:off x="856025" y="3407350"/>
            <a:ext cx="2254200" cy="56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2D406A"/>
              </a:buClr>
              <a:buSzPts val="1100"/>
              <a:buFont typeface="Abel"/>
              <a:buNone/>
              <a:defRPr sz="1100">
                <a:solidFill>
                  <a:srgbClr val="F3F3F3"/>
                </a:solidFill>
                <a:latin typeface="Abel"/>
                <a:ea typeface="Abel"/>
                <a:cs typeface="Abel"/>
                <a:sym typeface="Abel"/>
              </a:defRPr>
            </a:lvl1pPr>
            <a:lvl2pPr lvl="1"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
        <p:nvSpPr>
          <p:cNvPr id="36" name="Google Shape;36;p8"/>
          <p:cNvSpPr txBox="1"/>
          <p:nvPr>
            <p:ph idx="2" type="ctrTitle"/>
          </p:nvPr>
        </p:nvSpPr>
        <p:spPr>
          <a:xfrm>
            <a:off x="3262356" y="3094768"/>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2D406A"/>
              </a:buClr>
              <a:buSzPts val="1600"/>
              <a:buNone/>
              <a:defRPr b="0" sz="1600">
                <a:solidFill>
                  <a:srgbClr val="F3F3F3"/>
                </a:solidFill>
              </a:defRPr>
            </a:lvl1pPr>
            <a:lvl2pPr lvl="1"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2pPr>
            <a:lvl3pPr lvl="2"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3pPr>
            <a:lvl4pPr lvl="3"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4pPr>
            <a:lvl5pPr lvl="4"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5pPr>
            <a:lvl6pPr lvl="5"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6pPr>
            <a:lvl7pPr lvl="6"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7pPr>
            <a:lvl8pPr lvl="7"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8pPr>
            <a:lvl9pPr lvl="8"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9pPr>
          </a:lstStyle>
          <a:p/>
        </p:txBody>
      </p:sp>
      <p:sp>
        <p:nvSpPr>
          <p:cNvPr id="37" name="Google Shape;37;p8"/>
          <p:cNvSpPr txBox="1"/>
          <p:nvPr>
            <p:ph idx="3" type="subTitle"/>
          </p:nvPr>
        </p:nvSpPr>
        <p:spPr>
          <a:xfrm>
            <a:off x="3444838" y="3407350"/>
            <a:ext cx="2254200" cy="5685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Clr>
                <a:srgbClr val="2D406A"/>
              </a:buClr>
              <a:buSzPts val="1100"/>
              <a:buFont typeface="Abel"/>
              <a:buNone/>
              <a:defRPr sz="1100">
                <a:solidFill>
                  <a:srgbClr val="F3F3F3"/>
                </a:solidFill>
                <a:latin typeface="Abel"/>
                <a:ea typeface="Abel"/>
                <a:cs typeface="Abel"/>
                <a:sym typeface="Abel"/>
              </a:defRPr>
            </a:lvl1pPr>
            <a:lvl2pPr lvl="1"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
        <p:nvSpPr>
          <p:cNvPr id="38" name="Google Shape;38;p8"/>
          <p:cNvSpPr txBox="1"/>
          <p:nvPr>
            <p:ph idx="4" type="ctrTitle"/>
          </p:nvPr>
        </p:nvSpPr>
        <p:spPr>
          <a:xfrm>
            <a:off x="5851306" y="3091717"/>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2D406A"/>
              </a:buClr>
              <a:buSzPts val="1600"/>
              <a:buNone/>
              <a:defRPr b="0" sz="1600">
                <a:solidFill>
                  <a:srgbClr val="F3F3F3"/>
                </a:solidFill>
              </a:defRPr>
            </a:lvl1pPr>
            <a:lvl2pPr lvl="1"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2pPr>
            <a:lvl3pPr lvl="2"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3pPr>
            <a:lvl4pPr lvl="3"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4pPr>
            <a:lvl5pPr lvl="4"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5pPr>
            <a:lvl6pPr lvl="5"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6pPr>
            <a:lvl7pPr lvl="6"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7pPr>
            <a:lvl8pPr lvl="7"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8pPr>
            <a:lvl9pPr lvl="8" rtl="0" algn="ctr">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9pPr>
          </a:lstStyle>
          <a:p/>
        </p:txBody>
      </p:sp>
      <p:sp>
        <p:nvSpPr>
          <p:cNvPr id="39" name="Google Shape;39;p8"/>
          <p:cNvSpPr txBox="1"/>
          <p:nvPr>
            <p:ph idx="5" type="subTitle"/>
          </p:nvPr>
        </p:nvSpPr>
        <p:spPr>
          <a:xfrm>
            <a:off x="6033825" y="3404300"/>
            <a:ext cx="2254200" cy="56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2D406A"/>
              </a:buClr>
              <a:buSzPts val="1100"/>
              <a:buFont typeface="Abel"/>
              <a:buNone/>
              <a:defRPr sz="1100">
                <a:solidFill>
                  <a:srgbClr val="F3F3F3"/>
                </a:solidFill>
                <a:latin typeface="Abel"/>
                <a:ea typeface="Abel"/>
                <a:cs typeface="Abel"/>
                <a:sym typeface="Abel"/>
              </a:defRPr>
            </a:lvl1pPr>
            <a:lvl2pPr lvl="1"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rtl="0"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
        <p:nvSpPr>
          <p:cNvPr id="40" name="Google Shape;40;p8"/>
          <p:cNvSpPr txBox="1"/>
          <p:nvPr>
            <p:ph idx="6"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D406A"/>
              </a:buClr>
              <a:buSzPts val="2400"/>
              <a:buNone/>
              <a:defRPr b="0" sz="1800">
                <a:solidFill>
                  <a:srgbClr val="F3F3F3"/>
                </a:solidFill>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COLUMNS">
  <p:cSld name="CUSTOM_16_1_1">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9"/>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D406A"/>
              </a:buClr>
              <a:buSzPts val="2400"/>
              <a:buNone/>
              <a:defRPr b="0" sz="1800">
                <a:solidFill>
                  <a:srgbClr val="F3F3F3"/>
                </a:solidFill>
              </a:defRPr>
            </a:lvl1pPr>
            <a:lvl2pPr lvl="1" rtl="0" algn="ctr">
              <a:spcBef>
                <a:spcPts val="0"/>
              </a:spcBef>
              <a:spcAft>
                <a:spcPts val="0"/>
              </a:spcAft>
              <a:buClr>
                <a:srgbClr val="338987"/>
              </a:buClr>
              <a:buSzPts val="1800"/>
              <a:buNone/>
              <a:defRPr b="0" sz="1800">
                <a:solidFill>
                  <a:srgbClr val="338987"/>
                </a:solidFill>
              </a:defRPr>
            </a:lvl2pPr>
            <a:lvl3pPr lvl="2" rtl="0" algn="ctr">
              <a:spcBef>
                <a:spcPts val="0"/>
              </a:spcBef>
              <a:spcAft>
                <a:spcPts val="0"/>
              </a:spcAft>
              <a:buClr>
                <a:srgbClr val="338987"/>
              </a:buClr>
              <a:buSzPts val="1800"/>
              <a:buNone/>
              <a:defRPr b="0" sz="1800">
                <a:solidFill>
                  <a:srgbClr val="338987"/>
                </a:solidFill>
              </a:defRPr>
            </a:lvl3pPr>
            <a:lvl4pPr lvl="3" rtl="0" algn="ctr">
              <a:spcBef>
                <a:spcPts val="0"/>
              </a:spcBef>
              <a:spcAft>
                <a:spcPts val="0"/>
              </a:spcAft>
              <a:buClr>
                <a:srgbClr val="338987"/>
              </a:buClr>
              <a:buSzPts val="1800"/>
              <a:buNone/>
              <a:defRPr b="0" sz="1800">
                <a:solidFill>
                  <a:srgbClr val="338987"/>
                </a:solidFill>
              </a:defRPr>
            </a:lvl4pPr>
            <a:lvl5pPr lvl="4" rtl="0" algn="ctr">
              <a:spcBef>
                <a:spcPts val="0"/>
              </a:spcBef>
              <a:spcAft>
                <a:spcPts val="0"/>
              </a:spcAft>
              <a:buClr>
                <a:srgbClr val="338987"/>
              </a:buClr>
              <a:buSzPts val="1800"/>
              <a:buNone/>
              <a:defRPr b="0" sz="1800">
                <a:solidFill>
                  <a:srgbClr val="338987"/>
                </a:solidFill>
              </a:defRPr>
            </a:lvl5pPr>
            <a:lvl6pPr lvl="5" rtl="0" algn="ctr">
              <a:spcBef>
                <a:spcPts val="0"/>
              </a:spcBef>
              <a:spcAft>
                <a:spcPts val="0"/>
              </a:spcAft>
              <a:buClr>
                <a:srgbClr val="338987"/>
              </a:buClr>
              <a:buSzPts val="1800"/>
              <a:buNone/>
              <a:defRPr b="0" sz="1800">
                <a:solidFill>
                  <a:srgbClr val="338987"/>
                </a:solidFill>
              </a:defRPr>
            </a:lvl6pPr>
            <a:lvl7pPr lvl="6" rtl="0" algn="ctr">
              <a:spcBef>
                <a:spcPts val="0"/>
              </a:spcBef>
              <a:spcAft>
                <a:spcPts val="0"/>
              </a:spcAft>
              <a:buClr>
                <a:srgbClr val="338987"/>
              </a:buClr>
              <a:buSzPts val="1800"/>
              <a:buNone/>
              <a:defRPr b="0" sz="1800">
                <a:solidFill>
                  <a:srgbClr val="338987"/>
                </a:solidFill>
              </a:defRPr>
            </a:lvl7pPr>
            <a:lvl8pPr lvl="7" rtl="0" algn="ctr">
              <a:spcBef>
                <a:spcPts val="0"/>
              </a:spcBef>
              <a:spcAft>
                <a:spcPts val="0"/>
              </a:spcAft>
              <a:buClr>
                <a:srgbClr val="338987"/>
              </a:buClr>
              <a:buSzPts val="1800"/>
              <a:buNone/>
              <a:defRPr b="0" sz="1800">
                <a:solidFill>
                  <a:srgbClr val="338987"/>
                </a:solidFill>
              </a:defRPr>
            </a:lvl8pPr>
            <a:lvl9pPr lvl="8" rtl="0" algn="ctr">
              <a:spcBef>
                <a:spcPts val="0"/>
              </a:spcBef>
              <a:spcAft>
                <a:spcPts val="0"/>
              </a:spcAft>
              <a:buClr>
                <a:srgbClr val="338987"/>
              </a:buClr>
              <a:buSzPts val="1800"/>
              <a:buNone/>
              <a:defRPr b="0" sz="1800">
                <a:solidFill>
                  <a:srgbClr val="338987"/>
                </a:solidFill>
              </a:defRPr>
            </a:lvl9pPr>
          </a:lstStyle>
          <a:p/>
        </p:txBody>
      </p:sp>
      <p:sp>
        <p:nvSpPr>
          <p:cNvPr id="43" name="Google Shape;43;p9"/>
          <p:cNvSpPr txBox="1"/>
          <p:nvPr>
            <p:ph idx="2" type="ctrTitle"/>
          </p:nvPr>
        </p:nvSpPr>
        <p:spPr>
          <a:xfrm>
            <a:off x="1634900" y="1067978"/>
            <a:ext cx="2619300" cy="5763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2D406A"/>
              </a:buClr>
              <a:buSzPts val="1600"/>
              <a:buNone/>
              <a:defRPr b="0" sz="1600">
                <a:solidFill>
                  <a:srgbClr val="F3F3F3"/>
                </a:solidFill>
              </a:defRPr>
            </a:lvl1pPr>
            <a:lvl2pPr lvl="1"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2pPr>
            <a:lvl3pPr lvl="2"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3pPr>
            <a:lvl4pPr lvl="3"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4pPr>
            <a:lvl5pPr lvl="4"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5pPr>
            <a:lvl6pPr lvl="5"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6pPr>
            <a:lvl7pPr lvl="6"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7pPr>
            <a:lvl8pPr lvl="7"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8pPr>
            <a:lvl9pPr lvl="8"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9pPr>
          </a:lstStyle>
          <a:p/>
        </p:txBody>
      </p:sp>
      <p:sp>
        <p:nvSpPr>
          <p:cNvPr id="44" name="Google Shape;44;p9"/>
          <p:cNvSpPr txBox="1"/>
          <p:nvPr>
            <p:ph idx="1" type="subTitle"/>
          </p:nvPr>
        </p:nvSpPr>
        <p:spPr>
          <a:xfrm>
            <a:off x="1634850" y="1571850"/>
            <a:ext cx="2619300" cy="97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2D406A"/>
              </a:buClr>
              <a:buSzPts val="1000"/>
              <a:buFont typeface="Abel"/>
              <a:buNone/>
              <a:defRPr sz="1100">
                <a:solidFill>
                  <a:srgbClr val="F3F3F3"/>
                </a:solidFill>
                <a:latin typeface="Abel"/>
                <a:ea typeface="Abel"/>
                <a:cs typeface="Abel"/>
                <a:sym typeface="Abel"/>
              </a:defRPr>
            </a:lvl1pPr>
            <a:lvl2pPr lvl="1"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2pPr>
            <a:lvl3pPr lvl="2"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3pPr>
            <a:lvl4pPr lvl="3"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4pPr>
            <a:lvl5pPr lvl="4"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5pPr>
            <a:lvl6pPr lvl="5"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6pPr>
            <a:lvl7pPr lvl="6"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7pPr>
            <a:lvl8pPr lvl="7"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8pPr>
            <a:lvl9pPr lvl="8"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9pPr>
          </a:lstStyle>
          <a:p/>
        </p:txBody>
      </p:sp>
      <p:sp>
        <p:nvSpPr>
          <p:cNvPr id="45" name="Google Shape;45;p9"/>
          <p:cNvSpPr txBox="1"/>
          <p:nvPr>
            <p:ph idx="3" type="ctrTitle"/>
          </p:nvPr>
        </p:nvSpPr>
        <p:spPr>
          <a:xfrm>
            <a:off x="1634900" y="2811753"/>
            <a:ext cx="2619300" cy="5763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2D406A"/>
              </a:buClr>
              <a:buSzPts val="1600"/>
              <a:buNone/>
              <a:defRPr b="0" sz="1600">
                <a:solidFill>
                  <a:srgbClr val="F3F3F3"/>
                </a:solidFill>
              </a:defRPr>
            </a:lvl1pPr>
            <a:lvl2pPr lvl="1"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2pPr>
            <a:lvl3pPr lvl="2"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3pPr>
            <a:lvl4pPr lvl="3"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4pPr>
            <a:lvl5pPr lvl="4"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5pPr>
            <a:lvl6pPr lvl="5"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6pPr>
            <a:lvl7pPr lvl="6"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7pPr>
            <a:lvl8pPr lvl="7"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8pPr>
            <a:lvl9pPr lvl="8"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9pPr>
          </a:lstStyle>
          <a:p/>
        </p:txBody>
      </p:sp>
      <p:sp>
        <p:nvSpPr>
          <p:cNvPr id="46" name="Google Shape;46;p9"/>
          <p:cNvSpPr txBox="1"/>
          <p:nvPr>
            <p:ph idx="4" type="subTitle"/>
          </p:nvPr>
        </p:nvSpPr>
        <p:spPr>
          <a:xfrm>
            <a:off x="1634850" y="3315725"/>
            <a:ext cx="2619300" cy="974700"/>
          </a:xfrm>
          <a:prstGeom prst="rect">
            <a:avLst/>
          </a:prstGeom>
          <a:noFill/>
        </p:spPr>
        <p:txBody>
          <a:bodyPr anchorCtr="0" anchor="t" bIns="91425" lIns="91425" spcFirstLastPara="1" rIns="91425" wrap="square" tIns="91425">
            <a:noAutofit/>
          </a:bodyPr>
          <a:lstStyle>
            <a:lvl1pPr lvl="0" marR="72000" rtl="0">
              <a:lnSpc>
                <a:spcPct val="100000"/>
              </a:lnSpc>
              <a:spcBef>
                <a:spcPts val="0"/>
              </a:spcBef>
              <a:spcAft>
                <a:spcPts val="0"/>
              </a:spcAft>
              <a:buClr>
                <a:srgbClr val="2D406A"/>
              </a:buClr>
              <a:buSzPts val="1000"/>
              <a:buFont typeface="Abel"/>
              <a:buNone/>
              <a:defRPr sz="1100">
                <a:solidFill>
                  <a:srgbClr val="F3F3F3"/>
                </a:solidFill>
                <a:latin typeface="Abel"/>
                <a:ea typeface="Abel"/>
                <a:cs typeface="Abel"/>
                <a:sym typeface="Abel"/>
              </a:defRPr>
            </a:lvl1pPr>
            <a:lvl2pPr lvl="1"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2pPr>
            <a:lvl3pPr lvl="2"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3pPr>
            <a:lvl4pPr lvl="3"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4pPr>
            <a:lvl5pPr lvl="4"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5pPr>
            <a:lvl6pPr lvl="5"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6pPr>
            <a:lvl7pPr lvl="6"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7pPr>
            <a:lvl8pPr lvl="7"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8pPr>
            <a:lvl9pPr lvl="8"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9pPr>
          </a:lstStyle>
          <a:p/>
        </p:txBody>
      </p:sp>
      <p:sp>
        <p:nvSpPr>
          <p:cNvPr id="47" name="Google Shape;47;p9"/>
          <p:cNvSpPr txBox="1"/>
          <p:nvPr>
            <p:ph idx="5" type="ctrTitle"/>
          </p:nvPr>
        </p:nvSpPr>
        <p:spPr>
          <a:xfrm>
            <a:off x="5042800" y="1067978"/>
            <a:ext cx="2619300" cy="5763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2D406A"/>
              </a:buClr>
              <a:buSzPts val="1600"/>
              <a:buNone/>
              <a:defRPr b="0" sz="1600">
                <a:solidFill>
                  <a:srgbClr val="F3F3F3"/>
                </a:solidFill>
              </a:defRPr>
            </a:lvl1pPr>
            <a:lvl2pPr lvl="1"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2pPr>
            <a:lvl3pPr lvl="2"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3pPr>
            <a:lvl4pPr lvl="3"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4pPr>
            <a:lvl5pPr lvl="4"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5pPr>
            <a:lvl6pPr lvl="5"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6pPr>
            <a:lvl7pPr lvl="6"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7pPr>
            <a:lvl8pPr lvl="7"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8pPr>
            <a:lvl9pPr lvl="8"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9pPr>
          </a:lstStyle>
          <a:p/>
        </p:txBody>
      </p:sp>
      <p:sp>
        <p:nvSpPr>
          <p:cNvPr id="48" name="Google Shape;48;p9"/>
          <p:cNvSpPr txBox="1"/>
          <p:nvPr>
            <p:ph idx="6" type="subTitle"/>
          </p:nvPr>
        </p:nvSpPr>
        <p:spPr>
          <a:xfrm>
            <a:off x="5042750" y="1571850"/>
            <a:ext cx="2619300" cy="97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2D406A"/>
              </a:buClr>
              <a:buSzPts val="1000"/>
              <a:buFont typeface="Abel"/>
              <a:buNone/>
              <a:defRPr sz="1100">
                <a:solidFill>
                  <a:srgbClr val="F3F3F3"/>
                </a:solidFill>
                <a:latin typeface="Abel"/>
                <a:ea typeface="Abel"/>
                <a:cs typeface="Abel"/>
                <a:sym typeface="Abel"/>
              </a:defRPr>
            </a:lvl1pPr>
            <a:lvl2pPr lvl="1"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2pPr>
            <a:lvl3pPr lvl="2"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3pPr>
            <a:lvl4pPr lvl="3"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4pPr>
            <a:lvl5pPr lvl="4"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5pPr>
            <a:lvl6pPr lvl="5"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6pPr>
            <a:lvl7pPr lvl="6"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7pPr>
            <a:lvl8pPr lvl="7"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8pPr>
            <a:lvl9pPr lvl="8"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9pPr>
          </a:lstStyle>
          <a:p/>
        </p:txBody>
      </p:sp>
      <p:sp>
        <p:nvSpPr>
          <p:cNvPr id="49" name="Google Shape;49;p9"/>
          <p:cNvSpPr txBox="1"/>
          <p:nvPr>
            <p:ph idx="7" type="ctrTitle"/>
          </p:nvPr>
        </p:nvSpPr>
        <p:spPr>
          <a:xfrm>
            <a:off x="5042800" y="2811753"/>
            <a:ext cx="2619300" cy="5763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rgbClr val="2D406A"/>
              </a:buClr>
              <a:buSzPts val="1600"/>
              <a:buNone/>
              <a:defRPr b="0" sz="1600">
                <a:solidFill>
                  <a:srgbClr val="F3F3F3"/>
                </a:solidFill>
              </a:defRPr>
            </a:lvl1pPr>
            <a:lvl2pPr lvl="1"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2pPr>
            <a:lvl3pPr lvl="2"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3pPr>
            <a:lvl4pPr lvl="3"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4pPr>
            <a:lvl5pPr lvl="4"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5pPr>
            <a:lvl6pPr lvl="5"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6pPr>
            <a:lvl7pPr lvl="6"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7pPr>
            <a:lvl8pPr lvl="7"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8pPr>
            <a:lvl9pPr lvl="8" rtl="0">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9pPr>
          </a:lstStyle>
          <a:p/>
        </p:txBody>
      </p:sp>
      <p:sp>
        <p:nvSpPr>
          <p:cNvPr id="50" name="Google Shape;50;p9"/>
          <p:cNvSpPr txBox="1"/>
          <p:nvPr>
            <p:ph idx="8" type="subTitle"/>
          </p:nvPr>
        </p:nvSpPr>
        <p:spPr>
          <a:xfrm>
            <a:off x="5042750" y="3315725"/>
            <a:ext cx="2619300" cy="974700"/>
          </a:xfrm>
          <a:prstGeom prst="rect">
            <a:avLst/>
          </a:prstGeom>
          <a:noFill/>
        </p:spPr>
        <p:txBody>
          <a:bodyPr anchorCtr="0" anchor="t" bIns="91425" lIns="91425" spcFirstLastPara="1" rIns="91425" wrap="square" tIns="91425">
            <a:noAutofit/>
          </a:bodyPr>
          <a:lstStyle>
            <a:lvl1pPr lvl="0" marR="72000" rtl="0">
              <a:lnSpc>
                <a:spcPct val="100000"/>
              </a:lnSpc>
              <a:spcBef>
                <a:spcPts val="0"/>
              </a:spcBef>
              <a:spcAft>
                <a:spcPts val="0"/>
              </a:spcAft>
              <a:buClr>
                <a:srgbClr val="2D406A"/>
              </a:buClr>
              <a:buSzPts val="1000"/>
              <a:buFont typeface="Abel"/>
              <a:buNone/>
              <a:defRPr sz="1100">
                <a:solidFill>
                  <a:srgbClr val="F3F3F3"/>
                </a:solidFill>
                <a:latin typeface="Abel"/>
                <a:ea typeface="Abel"/>
                <a:cs typeface="Abel"/>
                <a:sym typeface="Abel"/>
              </a:defRPr>
            </a:lvl1pPr>
            <a:lvl2pPr lvl="1"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2pPr>
            <a:lvl3pPr lvl="2"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3pPr>
            <a:lvl4pPr lvl="3"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4pPr>
            <a:lvl5pPr lvl="4"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5pPr>
            <a:lvl6pPr lvl="5"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6pPr>
            <a:lvl7pPr lvl="6"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7pPr>
            <a:lvl8pPr lvl="7"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8pPr>
            <a:lvl9pPr lvl="8" rtl="0">
              <a:lnSpc>
                <a:spcPct val="100000"/>
              </a:lnSpc>
              <a:spcBef>
                <a:spcPts val="0"/>
              </a:spcBef>
              <a:spcAft>
                <a:spcPts val="0"/>
              </a:spcAft>
              <a:buClr>
                <a:srgbClr val="2D406A"/>
              </a:buClr>
              <a:buSzPts val="1000"/>
              <a:buFont typeface="Abel"/>
              <a:buNone/>
              <a:defRPr sz="1000">
                <a:solidFill>
                  <a:srgbClr val="2D406A"/>
                </a:solidFill>
                <a:latin typeface="Abel"/>
                <a:ea typeface="Abel"/>
                <a:cs typeface="Abel"/>
                <a:sym typeface="Abe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EXT">
  <p:cSld name="CUSTOM_6_1_1_1">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10"/>
          <p:cNvSpPr txBox="1"/>
          <p:nvPr>
            <p:ph type="ctrTitle"/>
          </p:nvPr>
        </p:nvSpPr>
        <p:spPr>
          <a:xfrm>
            <a:off x="4650725" y="1658275"/>
            <a:ext cx="3564900" cy="18270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2D406A"/>
              </a:buClr>
              <a:buSzPts val="4800"/>
              <a:buNone/>
              <a:defRPr b="0" sz="6000">
                <a:solidFill>
                  <a:srgbClr val="F3F3F3"/>
                </a:solidFill>
              </a:defRPr>
            </a:lvl1pPr>
            <a:lvl2pPr lvl="1" rtl="0" algn="ctr">
              <a:spcBef>
                <a:spcPts val="0"/>
              </a:spcBef>
              <a:spcAft>
                <a:spcPts val="0"/>
              </a:spcAft>
              <a:buClr>
                <a:srgbClr val="338987"/>
              </a:buClr>
              <a:buSzPts val="4800"/>
              <a:buNone/>
              <a:defRPr b="0" sz="4800">
                <a:solidFill>
                  <a:srgbClr val="338987"/>
                </a:solidFill>
              </a:defRPr>
            </a:lvl2pPr>
            <a:lvl3pPr lvl="2" rtl="0" algn="ctr">
              <a:spcBef>
                <a:spcPts val="0"/>
              </a:spcBef>
              <a:spcAft>
                <a:spcPts val="0"/>
              </a:spcAft>
              <a:buClr>
                <a:srgbClr val="338987"/>
              </a:buClr>
              <a:buSzPts val="4800"/>
              <a:buNone/>
              <a:defRPr b="0" sz="4800">
                <a:solidFill>
                  <a:srgbClr val="338987"/>
                </a:solidFill>
              </a:defRPr>
            </a:lvl3pPr>
            <a:lvl4pPr lvl="3" rtl="0" algn="ctr">
              <a:spcBef>
                <a:spcPts val="0"/>
              </a:spcBef>
              <a:spcAft>
                <a:spcPts val="0"/>
              </a:spcAft>
              <a:buClr>
                <a:srgbClr val="338987"/>
              </a:buClr>
              <a:buSzPts val="4800"/>
              <a:buNone/>
              <a:defRPr b="0" sz="4800">
                <a:solidFill>
                  <a:srgbClr val="338987"/>
                </a:solidFill>
              </a:defRPr>
            </a:lvl4pPr>
            <a:lvl5pPr lvl="4" rtl="0" algn="ctr">
              <a:spcBef>
                <a:spcPts val="0"/>
              </a:spcBef>
              <a:spcAft>
                <a:spcPts val="0"/>
              </a:spcAft>
              <a:buClr>
                <a:srgbClr val="338987"/>
              </a:buClr>
              <a:buSzPts val="4800"/>
              <a:buNone/>
              <a:defRPr b="0" sz="4800">
                <a:solidFill>
                  <a:srgbClr val="338987"/>
                </a:solidFill>
              </a:defRPr>
            </a:lvl5pPr>
            <a:lvl6pPr lvl="5" rtl="0" algn="ctr">
              <a:spcBef>
                <a:spcPts val="0"/>
              </a:spcBef>
              <a:spcAft>
                <a:spcPts val="0"/>
              </a:spcAft>
              <a:buClr>
                <a:srgbClr val="338987"/>
              </a:buClr>
              <a:buSzPts val="4800"/>
              <a:buNone/>
              <a:defRPr b="0" sz="4800">
                <a:solidFill>
                  <a:srgbClr val="338987"/>
                </a:solidFill>
              </a:defRPr>
            </a:lvl6pPr>
            <a:lvl7pPr lvl="6" rtl="0" algn="ctr">
              <a:spcBef>
                <a:spcPts val="0"/>
              </a:spcBef>
              <a:spcAft>
                <a:spcPts val="0"/>
              </a:spcAft>
              <a:buClr>
                <a:srgbClr val="338987"/>
              </a:buClr>
              <a:buSzPts val="4800"/>
              <a:buNone/>
              <a:defRPr b="0" sz="4800">
                <a:solidFill>
                  <a:srgbClr val="338987"/>
                </a:solidFill>
              </a:defRPr>
            </a:lvl7pPr>
            <a:lvl8pPr lvl="7" rtl="0" algn="ctr">
              <a:spcBef>
                <a:spcPts val="0"/>
              </a:spcBef>
              <a:spcAft>
                <a:spcPts val="0"/>
              </a:spcAft>
              <a:buClr>
                <a:srgbClr val="338987"/>
              </a:buClr>
              <a:buSzPts val="4800"/>
              <a:buNone/>
              <a:defRPr b="0" sz="4800">
                <a:solidFill>
                  <a:srgbClr val="338987"/>
                </a:solidFill>
              </a:defRPr>
            </a:lvl8pPr>
            <a:lvl9pPr lvl="8" rtl="0" algn="ctr">
              <a:spcBef>
                <a:spcPts val="0"/>
              </a:spcBef>
              <a:spcAft>
                <a:spcPts val="0"/>
              </a:spcAft>
              <a:buClr>
                <a:srgbClr val="338987"/>
              </a:buClr>
              <a:buSzPts val="4800"/>
              <a:buNone/>
              <a:defRPr b="0" sz="4800">
                <a:solidFill>
                  <a:srgbClr val="33898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3F3F3"/>
              </a:buClr>
              <a:buSzPts val="2800"/>
              <a:buFont typeface="Unica One"/>
              <a:buNone/>
              <a:defRPr b="1" sz="2800">
                <a:solidFill>
                  <a:srgbClr val="F3F3F3"/>
                </a:solidFill>
                <a:latin typeface="Unica One"/>
                <a:ea typeface="Unica One"/>
                <a:cs typeface="Unica One"/>
                <a:sym typeface="Unica One"/>
              </a:defRPr>
            </a:lvl1pPr>
            <a:lvl2pPr lvl="1" rtl="0">
              <a:spcBef>
                <a:spcPts val="0"/>
              </a:spcBef>
              <a:spcAft>
                <a:spcPts val="0"/>
              </a:spcAft>
              <a:buClr>
                <a:srgbClr val="F3F3F3"/>
              </a:buClr>
              <a:buSzPts val="2800"/>
              <a:buFont typeface="Josefin Sans"/>
              <a:buNone/>
              <a:defRPr b="1" sz="2800">
                <a:solidFill>
                  <a:srgbClr val="F3F3F3"/>
                </a:solidFill>
                <a:latin typeface="Josefin Sans"/>
                <a:ea typeface="Josefin Sans"/>
                <a:cs typeface="Josefin Sans"/>
                <a:sym typeface="Josefin Sans"/>
              </a:defRPr>
            </a:lvl2pPr>
            <a:lvl3pPr lvl="2" rtl="0">
              <a:spcBef>
                <a:spcPts val="0"/>
              </a:spcBef>
              <a:spcAft>
                <a:spcPts val="0"/>
              </a:spcAft>
              <a:buClr>
                <a:srgbClr val="F3F3F3"/>
              </a:buClr>
              <a:buSzPts val="2800"/>
              <a:buFont typeface="Josefin Sans"/>
              <a:buNone/>
              <a:defRPr b="1" sz="2800">
                <a:solidFill>
                  <a:srgbClr val="F3F3F3"/>
                </a:solidFill>
                <a:latin typeface="Josefin Sans"/>
                <a:ea typeface="Josefin Sans"/>
                <a:cs typeface="Josefin Sans"/>
                <a:sym typeface="Josefin Sans"/>
              </a:defRPr>
            </a:lvl3pPr>
            <a:lvl4pPr lvl="3" rtl="0">
              <a:spcBef>
                <a:spcPts val="0"/>
              </a:spcBef>
              <a:spcAft>
                <a:spcPts val="0"/>
              </a:spcAft>
              <a:buClr>
                <a:srgbClr val="F3F3F3"/>
              </a:buClr>
              <a:buSzPts val="2800"/>
              <a:buFont typeface="Josefin Sans"/>
              <a:buNone/>
              <a:defRPr b="1" sz="2800">
                <a:solidFill>
                  <a:srgbClr val="F3F3F3"/>
                </a:solidFill>
                <a:latin typeface="Josefin Sans"/>
                <a:ea typeface="Josefin Sans"/>
                <a:cs typeface="Josefin Sans"/>
                <a:sym typeface="Josefin Sans"/>
              </a:defRPr>
            </a:lvl4pPr>
            <a:lvl5pPr lvl="4" rtl="0">
              <a:spcBef>
                <a:spcPts val="0"/>
              </a:spcBef>
              <a:spcAft>
                <a:spcPts val="0"/>
              </a:spcAft>
              <a:buClr>
                <a:srgbClr val="F3F3F3"/>
              </a:buClr>
              <a:buSzPts val="2800"/>
              <a:buFont typeface="Josefin Sans"/>
              <a:buNone/>
              <a:defRPr b="1" sz="2800">
                <a:solidFill>
                  <a:srgbClr val="F3F3F3"/>
                </a:solidFill>
                <a:latin typeface="Josefin Sans"/>
                <a:ea typeface="Josefin Sans"/>
                <a:cs typeface="Josefin Sans"/>
                <a:sym typeface="Josefin Sans"/>
              </a:defRPr>
            </a:lvl5pPr>
            <a:lvl6pPr lvl="5" rtl="0">
              <a:spcBef>
                <a:spcPts val="0"/>
              </a:spcBef>
              <a:spcAft>
                <a:spcPts val="0"/>
              </a:spcAft>
              <a:buClr>
                <a:srgbClr val="F3F3F3"/>
              </a:buClr>
              <a:buSzPts val="2800"/>
              <a:buFont typeface="Josefin Sans"/>
              <a:buNone/>
              <a:defRPr b="1" sz="2800">
                <a:solidFill>
                  <a:srgbClr val="F3F3F3"/>
                </a:solidFill>
                <a:latin typeface="Josefin Sans"/>
                <a:ea typeface="Josefin Sans"/>
                <a:cs typeface="Josefin Sans"/>
                <a:sym typeface="Josefin Sans"/>
              </a:defRPr>
            </a:lvl6pPr>
            <a:lvl7pPr lvl="6" rtl="0">
              <a:spcBef>
                <a:spcPts val="0"/>
              </a:spcBef>
              <a:spcAft>
                <a:spcPts val="0"/>
              </a:spcAft>
              <a:buClr>
                <a:srgbClr val="F3F3F3"/>
              </a:buClr>
              <a:buSzPts val="2800"/>
              <a:buFont typeface="Josefin Sans"/>
              <a:buNone/>
              <a:defRPr b="1" sz="2800">
                <a:solidFill>
                  <a:srgbClr val="F3F3F3"/>
                </a:solidFill>
                <a:latin typeface="Josefin Sans"/>
                <a:ea typeface="Josefin Sans"/>
                <a:cs typeface="Josefin Sans"/>
                <a:sym typeface="Josefin Sans"/>
              </a:defRPr>
            </a:lvl7pPr>
            <a:lvl8pPr lvl="7" rtl="0">
              <a:spcBef>
                <a:spcPts val="0"/>
              </a:spcBef>
              <a:spcAft>
                <a:spcPts val="0"/>
              </a:spcAft>
              <a:buClr>
                <a:srgbClr val="F3F3F3"/>
              </a:buClr>
              <a:buSzPts val="2800"/>
              <a:buFont typeface="Josefin Sans"/>
              <a:buNone/>
              <a:defRPr b="1" sz="2800">
                <a:solidFill>
                  <a:srgbClr val="F3F3F3"/>
                </a:solidFill>
                <a:latin typeface="Josefin Sans"/>
                <a:ea typeface="Josefin Sans"/>
                <a:cs typeface="Josefin Sans"/>
                <a:sym typeface="Josefin Sans"/>
              </a:defRPr>
            </a:lvl8pPr>
            <a:lvl9pPr lvl="8" rtl="0">
              <a:spcBef>
                <a:spcPts val="0"/>
              </a:spcBef>
              <a:spcAft>
                <a:spcPts val="0"/>
              </a:spcAft>
              <a:buClr>
                <a:srgbClr val="F3F3F3"/>
              </a:buClr>
              <a:buSzPts val="2800"/>
              <a:buFont typeface="Josefin Sans"/>
              <a:buNone/>
              <a:defRPr b="1" sz="2800">
                <a:solidFill>
                  <a:srgbClr val="F3F3F3"/>
                </a:solidFill>
                <a:latin typeface="Josefin Sans"/>
                <a:ea typeface="Josefin Sans"/>
                <a:cs typeface="Josefin Sans"/>
                <a:sym typeface="Josefin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F3F3F3"/>
              </a:buClr>
              <a:buSzPts val="1200"/>
              <a:buFont typeface="Abel"/>
              <a:buChar char="●"/>
              <a:defRPr sz="1200">
                <a:solidFill>
                  <a:srgbClr val="F3F3F3"/>
                </a:solidFill>
                <a:latin typeface="Abel"/>
                <a:ea typeface="Abel"/>
                <a:cs typeface="Abel"/>
                <a:sym typeface="Abel"/>
              </a:defRPr>
            </a:lvl1pPr>
            <a:lvl2pPr indent="-304800" lvl="1" marL="914400" rtl="0">
              <a:lnSpc>
                <a:spcPct val="115000"/>
              </a:lnSpc>
              <a:spcBef>
                <a:spcPts val="1600"/>
              </a:spcBef>
              <a:spcAft>
                <a:spcPts val="0"/>
              </a:spcAft>
              <a:buClr>
                <a:srgbClr val="F3F3F3"/>
              </a:buClr>
              <a:buSzPts val="1200"/>
              <a:buFont typeface="Abel"/>
              <a:buChar char="○"/>
              <a:defRPr sz="1200">
                <a:solidFill>
                  <a:srgbClr val="F3F3F3"/>
                </a:solidFill>
                <a:latin typeface="Abel"/>
                <a:ea typeface="Abel"/>
                <a:cs typeface="Abel"/>
                <a:sym typeface="Abel"/>
              </a:defRPr>
            </a:lvl2pPr>
            <a:lvl3pPr indent="-304800" lvl="2" marL="1371600" rtl="0">
              <a:lnSpc>
                <a:spcPct val="115000"/>
              </a:lnSpc>
              <a:spcBef>
                <a:spcPts val="1600"/>
              </a:spcBef>
              <a:spcAft>
                <a:spcPts val="0"/>
              </a:spcAft>
              <a:buClr>
                <a:srgbClr val="F3F3F3"/>
              </a:buClr>
              <a:buSzPts val="1200"/>
              <a:buFont typeface="Abel"/>
              <a:buChar char="■"/>
              <a:defRPr sz="1200">
                <a:solidFill>
                  <a:srgbClr val="F3F3F3"/>
                </a:solidFill>
                <a:latin typeface="Abel"/>
                <a:ea typeface="Abel"/>
                <a:cs typeface="Abel"/>
                <a:sym typeface="Abel"/>
              </a:defRPr>
            </a:lvl3pPr>
            <a:lvl4pPr indent="-304800" lvl="3" marL="1828800" rtl="0">
              <a:lnSpc>
                <a:spcPct val="115000"/>
              </a:lnSpc>
              <a:spcBef>
                <a:spcPts val="1600"/>
              </a:spcBef>
              <a:spcAft>
                <a:spcPts val="0"/>
              </a:spcAft>
              <a:buClr>
                <a:srgbClr val="F3F3F3"/>
              </a:buClr>
              <a:buSzPts val="1200"/>
              <a:buFont typeface="Abel"/>
              <a:buChar char="●"/>
              <a:defRPr sz="1200">
                <a:solidFill>
                  <a:srgbClr val="F3F3F3"/>
                </a:solidFill>
                <a:latin typeface="Abel"/>
                <a:ea typeface="Abel"/>
                <a:cs typeface="Abel"/>
                <a:sym typeface="Abel"/>
              </a:defRPr>
            </a:lvl4pPr>
            <a:lvl5pPr indent="-304800" lvl="4" marL="2286000" rtl="0">
              <a:lnSpc>
                <a:spcPct val="115000"/>
              </a:lnSpc>
              <a:spcBef>
                <a:spcPts val="1600"/>
              </a:spcBef>
              <a:spcAft>
                <a:spcPts val="0"/>
              </a:spcAft>
              <a:buClr>
                <a:srgbClr val="F3F3F3"/>
              </a:buClr>
              <a:buSzPts val="1200"/>
              <a:buFont typeface="Abel"/>
              <a:buChar char="○"/>
              <a:defRPr sz="1200">
                <a:solidFill>
                  <a:srgbClr val="F3F3F3"/>
                </a:solidFill>
                <a:latin typeface="Abel"/>
                <a:ea typeface="Abel"/>
                <a:cs typeface="Abel"/>
                <a:sym typeface="Abel"/>
              </a:defRPr>
            </a:lvl5pPr>
            <a:lvl6pPr indent="-304800" lvl="5" marL="2743200" rtl="0">
              <a:lnSpc>
                <a:spcPct val="115000"/>
              </a:lnSpc>
              <a:spcBef>
                <a:spcPts val="1600"/>
              </a:spcBef>
              <a:spcAft>
                <a:spcPts val="0"/>
              </a:spcAft>
              <a:buClr>
                <a:srgbClr val="F3F3F3"/>
              </a:buClr>
              <a:buSzPts val="1200"/>
              <a:buFont typeface="Abel"/>
              <a:buChar char="■"/>
              <a:defRPr sz="1200">
                <a:solidFill>
                  <a:srgbClr val="F3F3F3"/>
                </a:solidFill>
                <a:latin typeface="Abel"/>
                <a:ea typeface="Abel"/>
                <a:cs typeface="Abel"/>
                <a:sym typeface="Abel"/>
              </a:defRPr>
            </a:lvl6pPr>
            <a:lvl7pPr indent="-304800" lvl="6" marL="3200400" rtl="0">
              <a:lnSpc>
                <a:spcPct val="115000"/>
              </a:lnSpc>
              <a:spcBef>
                <a:spcPts val="1600"/>
              </a:spcBef>
              <a:spcAft>
                <a:spcPts val="0"/>
              </a:spcAft>
              <a:buClr>
                <a:srgbClr val="F3F3F3"/>
              </a:buClr>
              <a:buSzPts val="1200"/>
              <a:buFont typeface="Abel"/>
              <a:buChar char="●"/>
              <a:defRPr sz="1200">
                <a:solidFill>
                  <a:srgbClr val="F3F3F3"/>
                </a:solidFill>
                <a:latin typeface="Abel"/>
                <a:ea typeface="Abel"/>
                <a:cs typeface="Abel"/>
                <a:sym typeface="Abel"/>
              </a:defRPr>
            </a:lvl7pPr>
            <a:lvl8pPr indent="-304800" lvl="7" marL="3657600" rtl="0">
              <a:lnSpc>
                <a:spcPct val="115000"/>
              </a:lnSpc>
              <a:spcBef>
                <a:spcPts val="1600"/>
              </a:spcBef>
              <a:spcAft>
                <a:spcPts val="0"/>
              </a:spcAft>
              <a:buClr>
                <a:srgbClr val="F3F3F3"/>
              </a:buClr>
              <a:buSzPts val="1200"/>
              <a:buFont typeface="Abel"/>
              <a:buChar char="○"/>
              <a:defRPr sz="1200">
                <a:solidFill>
                  <a:srgbClr val="F3F3F3"/>
                </a:solidFill>
                <a:latin typeface="Abel"/>
                <a:ea typeface="Abel"/>
                <a:cs typeface="Abel"/>
                <a:sym typeface="Abel"/>
              </a:defRPr>
            </a:lvl8pPr>
            <a:lvl9pPr indent="-304800" lvl="8" marL="4114800" rtl="0">
              <a:lnSpc>
                <a:spcPct val="115000"/>
              </a:lnSpc>
              <a:spcBef>
                <a:spcPts val="1600"/>
              </a:spcBef>
              <a:spcAft>
                <a:spcPts val="1600"/>
              </a:spcAft>
              <a:buClr>
                <a:srgbClr val="F3F3F3"/>
              </a:buClr>
              <a:buSzPts val="1200"/>
              <a:buFont typeface="Abel"/>
              <a:buChar char="■"/>
              <a:defRPr sz="1200">
                <a:solidFill>
                  <a:srgbClr val="F3F3F3"/>
                </a:solidFill>
                <a:latin typeface="Abel"/>
                <a:ea typeface="Abel"/>
                <a:cs typeface="Abel"/>
                <a:sym typeface="Abe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22.png"/><Relationship Id="rId5"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hyperlink" Target="https://docs.google.com/spreadsheets/d/1wrkYYNqCorlEHBlbb7e_17GBCRoJlI1prP80K-jy5NA/copy" TargetMode="External"/><Relationship Id="rId5" Type="http://schemas.openxmlformats.org/officeDocument/2006/relationships/image" Target="../media/image25.png"/><Relationship Id="rId6" Type="http://schemas.openxmlformats.org/officeDocument/2006/relationships/hyperlink" Target="https://docs.google.com/spreadsheets/d/1wrkYYNqCorlEHBlbb7e_17GBCRoJlI1prP80K-jy5NA/copy" TargetMode="External"/><Relationship Id="rId7"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26.jpg"/><Relationship Id="rId4" Type="http://schemas.openxmlformats.org/officeDocument/2006/relationships/hyperlink" Target="https://www.flaticon.com/packs/biology-3/?utm_source=slidesgo_template&amp;utm_medium=referral-link&amp;utm_campaign=sg_resources&amp;utm_content=flaticon" TargetMode="External"/><Relationship Id="rId5" Type="http://schemas.openxmlformats.org/officeDocument/2006/relationships/hyperlink" Target="https://www.freepik.com/free-vector/abstract-dna-background_4470799.htm/?utm_source=slidesgo_template&amp;utm_medium=referral-link&amp;utm_campaign=sg_resources&amp;utm_content=freepik" TargetMode="External"/><Relationship Id="rId6" Type="http://schemas.openxmlformats.org/officeDocument/2006/relationships/hyperlink" Target="https://www.freepik.com/free-vector/abstract-dna-background_4470798.htm/?utm_source=slidesgo_template&amp;utm_medium=referral-link&amp;utm_campaign=sg_resources&amp;utm_content=freepik" TargetMode="External"/><Relationship Id="rId7" Type="http://schemas.openxmlformats.org/officeDocument/2006/relationships/hyperlink" Target="https://www.freepik.com/free-vector/abstract-dna-background_4470797.htm/?utm_source=slidesgo_template&amp;utm_medium=referral-link&amp;utm_campaign=sg_resources&amp;utm_content=freepik" TargetMode="External"/><Relationship Id="rId8" Type="http://schemas.openxmlformats.org/officeDocument/2006/relationships/hyperlink" Target="https://www.freepik.com/free-photo/close-up-dental-microscope_2698115.htm/?utm_source=slidesgo_template&amp;utm_medium=referral-link&amp;utm_campaign=sg_resources&amp;utm_content=freepi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hyperlink" Target="http://bit.ly/30B07Gq" TargetMode="External"/><Relationship Id="rId5" Type="http://schemas.openxmlformats.org/officeDocument/2006/relationships/hyperlink" Target="http://bit.ly/33VAFh3" TargetMode="External"/><Relationship Id="rId6" Type="http://schemas.openxmlformats.org/officeDocument/2006/relationships/slide" Target="/ppt/slides/slide18.xml"/><Relationship Id="rId7" Type="http://schemas.openxmlformats.org/officeDocument/2006/relationships/slide" Target="/ppt/slides/slide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20"/>
          <p:cNvSpPr txBox="1"/>
          <p:nvPr>
            <p:ph idx="1" type="subTitle"/>
          </p:nvPr>
        </p:nvSpPr>
        <p:spPr>
          <a:xfrm>
            <a:off x="833000" y="3843250"/>
            <a:ext cx="3326700" cy="32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bel"/>
                <a:ea typeface="Abel"/>
                <a:cs typeface="Abel"/>
                <a:sym typeface="Abel"/>
              </a:rPr>
              <a:t>Here is where your presentation begins</a:t>
            </a:r>
            <a:endParaRPr sz="1200">
              <a:latin typeface="Abel"/>
              <a:ea typeface="Abel"/>
              <a:cs typeface="Abel"/>
              <a:sym typeface="Abel"/>
            </a:endParaRPr>
          </a:p>
        </p:txBody>
      </p:sp>
      <p:sp>
        <p:nvSpPr>
          <p:cNvPr id="90" name="Google Shape;90;p20"/>
          <p:cNvSpPr txBox="1"/>
          <p:nvPr>
            <p:ph type="ctrTitle"/>
          </p:nvPr>
        </p:nvSpPr>
        <p:spPr>
          <a:xfrm>
            <a:off x="833000" y="2566175"/>
            <a:ext cx="3500700" cy="144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MEDICAL</a:t>
            </a:r>
            <a:r>
              <a:rPr lang="en"/>
              <a:t> THESIS</a:t>
            </a:r>
            <a:endParaRPr/>
          </a:p>
        </p:txBody>
      </p:sp>
      <p:pic>
        <p:nvPicPr>
          <p:cNvPr id="91" name="Google Shape;91;p20"/>
          <p:cNvPicPr preferRelativeResize="0"/>
          <p:nvPr/>
        </p:nvPicPr>
        <p:blipFill>
          <a:blip r:embed="rId4">
            <a:alphaModFix/>
          </a:blip>
          <a:stretch>
            <a:fillRect/>
          </a:stretch>
        </p:blipFill>
        <p:spPr>
          <a:xfrm>
            <a:off x="228600" y="146010"/>
            <a:ext cx="883800" cy="883800"/>
          </a:xfrm>
          <a:prstGeom prst="rect">
            <a:avLst/>
          </a:prstGeom>
          <a:noFill/>
          <a:ln>
            <a:noFill/>
          </a:ln>
        </p:spPr>
      </p:pic>
      <p:pic>
        <p:nvPicPr>
          <p:cNvPr id="92" name="Google Shape;92;p20"/>
          <p:cNvPicPr preferRelativeResize="0"/>
          <p:nvPr/>
        </p:nvPicPr>
        <p:blipFill>
          <a:blip r:embed="rId5">
            <a:alphaModFix/>
          </a:blip>
          <a:stretch>
            <a:fillRect/>
          </a:stretch>
        </p:blipFill>
        <p:spPr>
          <a:xfrm>
            <a:off x="1200124" y="145998"/>
            <a:ext cx="883800" cy="8319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8" name="Shape 208"/>
        <p:cNvGrpSpPr/>
        <p:nvPr/>
      </p:nvGrpSpPr>
      <p:grpSpPr>
        <a:xfrm>
          <a:off x="0" y="0"/>
          <a:ext cx="0" cy="0"/>
          <a:chOff x="0" y="0"/>
          <a:chExt cx="0" cy="0"/>
        </a:xfrm>
      </p:grpSpPr>
      <p:grpSp>
        <p:nvGrpSpPr>
          <p:cNvPr id="209" name="Google Shape;209;p29"/>
          <p:cNvGrpSpPr/>
          <p:nvPr/>
        </p:nvGrpSpPr>
        <p:grpSpPr>
          <a:xfrm>
            <a:off x="1472102" y="381002"/>
            <a:ext cx="7119042" cy="4381500"/>
            <a:chOff x="1472102" y="381002"/>
            <a:chExt cx="7119042" cy="4381500"/>
          </a:xfrm>
        </p:grpSpPr>
        <p:grpSp>
          <p:nvGrpSpPr>
            <p:cNvPr id="210" name="Google Shape;210;p29"/>
            <p:cNvGrpSpPr/>
            <p:nvPr/>
          </p:nvGrpSpPr>
          <p:grpSpPr>
            <a:xfrm>
              <a:off x="1472102" y="686275"/>
              <a:ext cx="7119042" cy="3770977"/>
              <a:chOff x="1472102" y="686275"/>
              <a:chExt cx="7119042" cy="3770977"/>
            </a:xfrm>
          </p:grpSpPr>
          <p:sp>
            <p:nvSpPr>
              <p:cNvPr id="211" name="Google Shape;211;p29"/>
              <p:cNvSpPr/>
              <p:nvPr/>
            </p:nvSpPr>
            <p:spPr>
              <a:xfrm>
                <a:off x="1472102" y="686275"/>
                <a:ext cx="7119000" cy="419100"/>
              </a:xfrm>
              <a:prstGeom prst="rect">
                <a:avLst/>
              </a:prstGeom>
              <a:solidFill>
                <a:srgbClr val="F3F3F3">
                  <a:alpha val="24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9"/>
              <p:cNvSpPr/>
              <p:nvPr/>
            </p:nvSpPr>
            <p:spPr>
              <a:xfrm>
                <a:off x="1472102" y="1524244"/>
                <a:ext cx="7119000" cy="419100"/>
              </a:xfrm>
              <a:prstGeom prst="rect">
                <a:avLst/>
              </a:prstGeom>
              <a:solidFill>
                <a:srgbClr val="F3F3F3">
                  <a:alpha val="24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p:nvPr/>
            </p:nvSpPr>
            <p:spPr>
              <a:xfrm>
                <a:off x="1472144" y="2362213"/>
                <a:ext cx="7119000" cy="419100"/>
              </a:xfrm>
              <a:prstGeom prst="rect">
                <a:avLst/>
              </a:prstGeom>
              <a:solidFill>
                <a:srgbClr val="F3F3F3">
                  <a:alpha val="24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9"/>
              <p:cNvSpPr/>
              <p:nvPr/>
            </p:nvSpPr>
            <p:spPr>
              <a:xfrm>
                <a:off x="1472144" y="3200182"/>
                <a:ext cx="7119000" cy="419100"/>
              </a:xfrm>
              <a:prstGeom prst="rect">
                <a:avLst/>
              </a:prstGeom>
              <a:solidFill>
                <a:srgbClr val="F3F3F3">
                  <a:alpha val="24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9"/>
              <p:cNvSpPr/>
              <p:nvPr/>
            </p:nvSpPr>
            <p:spPr>
              <a:xfrm>
                <a:off x="1472144" y="4038152"/>
                <a:ext cx="7119000" cy="419100"/>
              </a:xfrm>
              <a:prstGeom prst="rect">
                <a:avLst/>
              </a:prstGeom>
              <a:solidFill>
                <a:srgbClr val="F3F3F3">
                  <a:alpha val="24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29"/>
            <p:cNvGrpSpPr/>
            <p:nvPr/>
          </p:nvGrpSpPr>
          <p:grpSpPr>
            <a:xfrm>
              <a:off x="2641163" y="381002"/>
              <a:ext cx="5579302" cy="4381500"/>
              <a:chOff x="2641163" y="381002"/>
              <a:chExt cx="5579302" cy="4381500"/>
            </a:xfrm>
          </p:grpSpPr>
          <p:sp>
            <p:nvSpPr>
              <p:cNvPr id="217" name="Google Shape;217;p29"/>
              <p:cNvSpPr/>
              <p:nvPr/>
            </p:nvSpPr>
            <p:spPr>
              <a:xfrm>
                <a:off x="4265430" y="381002"/>
                <a:ext cx="706500" cy="43815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9"/>
              <p:cNvSpPr/>
              <p:nvPr/>
            </p:nvSpPr>
            <p:spPr>
              <a:xfrm>
                <a:off x="5077563" y="381002"/>
                <a:ext cx="706500" cy="43815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
              <p:cNvSpPr/>
              <p:nvPr/>
            </p:nvSpPr>
            <p:spPr>
              <a:xfrm>
                <a:off x="5889697" y="381002"/>
                <a:ext cx="706500" cy="43815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9"/>
              <p:cNvSpPr/>
              <p:nvPr/>
            </p:nvSpPr>
            <p:spPr>
              <a:xfrm>
                <a:off x="6701831" y="381002"/>
                <a:ext cx="706500" cy="43815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9"/>
              <p:cNvSpPr/>
              <p:nvPr/>
            </p:nvSpPr>
            <p:spPr>
              <a:xfrm>
                <a:off x="2641163" y="381002"/>
                <a:ext cx="706500" cy="43815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9"/>
              <p:cNvSpPr/>
              <p:nvPr/>
            </p:nvSpPr>
            <p:spPr>
              <a:xfrm>
                <a:off x="3453296" y="381002"/>
                <a:ext cx="706500" cy="43815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
              <p:cNvSpPr/>
              <p:nvPr/>
            </p:nvSpPr>
            <p:spPr>
              <a:xfrm>
                <a:off x="7513964" y="381002"/>
                <a:ext cx="706500" cy="43815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4" name="Google Shape;224;p29"/>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SCHEDULE </a:t>
            </a:r>
            <a:endParaRPr/>
          </a:p>
        </p:txBody>
      </p:sp>
      <p:sp>
        <p:nvSpPr>
          <p:cNvPr id="225" name="Google Shape;225;p29"/>
          <p:cNvSpPr txBox="1"/>
          <p:nvPr/>
        </p:nvSpPr>
        <p:spPr>
          <a:xfrm flipH="1">
            <a:off x="3463213" y="488146"/>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27</a:t>
            </a:r>
            <a:endParaRPr>
              <a:solidFill>
                <a:srgbClr val="F3F3F3"/>
              </a:solidFill>
              <a:latin typeface="Unica One"/>
              <a:ea typeface="Unica One"/>
              <a:cs typeface="Unica One"/>
              <a:sym typeface="Unica One"/>
            </a:endParaRPr>
          </a:p>
        </p:txBody>
      </p:sp>
      <p:sp>
        <p:nvSpPr>
          <p:cNvPr id="226" name="Google Shape;226;p29"/>
          <p:cNvSpPr txBox="1"/>
          <p:nvPr/>
        </p:nvSpPr>
        <p:spPr>
          <a:xfrm flipH="1">
            <a:off x="5090425" y="488146"/>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29</a:t>
            </a:r>
            <a:endParaRPr>
              <a:solidFill>
                <a:srgbClr val="F3F3F3"/>
              </a:solidFill>
              <a:latin typeface="Unica One"/>
              <a:ea typeface="Unica One"/>
              <a:cs typeface="Unica One"/>
              <a:sym typeface="Unica One"/>
            </a:endParaRPr>
          </a:p>
        </p:txBody>
      </p:sp>
      <p:sp>
        <p:nvSpPr>
          <p:cNvPr id="227" name="Google Shape;227;p29"/>
          <p:cNvSpPr txBox="1"/>
          <p:nvPr/>
        </p:nvSpPr>
        <p:spPr>
          <a:xfrm flipH="1">
            <a:off x="5892622" y="488146"/>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30</a:t>
            </a:r>
            <a:endParaRPr>
              <a:solidFill>
                <a:srgbClr val="F3F3F3"/>
              </a:solidFill>
              <a:latin typeface="Unica One"/>
              <a:ea typeface="Unica One"/>
              <a:cs typeface="Unica One"/>
              <a:sym typeface="Unica One"/>
            </a:endParaRPr>
          </a:p>
        </p:txBody>
      </p:sp>
      <p:sp>
        <p:nvSpPr>
          <p:cNvPr id="228" name="Google Shape;228;p29"/>
          <p:cNvSpPr txBox="1"/>
          <p:nvPr/>
        </p:nvSpPr>
        <p:spPr>
          <a:xfrm flipH="1">
            <a:off x="6711763" y="488146"/>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31</a:t>
            </a:r>
            <a:endParaRPr>
              <a:solidFill>
                <a:srgbClr val="F3F3F3"/>
              </a:solidFill>
              <a:latin typeface="Unica One"/>
              <a:ea typeface="Unica One"/>
              <a:cs typeface="Unica One"/>
              <a:sym typeface="Unica One"/>
            </a:endParaRPr>
          </a:p>
        </p:txBody>
      </p:sp>
      <p:sp>
        <p:nvSpPr>
          <p:cNvPr id="229" name="Google Shape;229;p29"/>
          <p:cNvSpPr txBox="1"/>
          <p:nvPr/>
        </p:nvSpPr>
        <p:spPr>
          <a:xfrm flipH="1">
            <a:off x="7530917" y="488146"/>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1</a:t>
            </a:r>
            <a:endParaRPr>
              <a:solidFill>
                <a:srgbClr val="F3F3F3"/>
              </a:solidFill>
              <a:latin typeface="Unica One"/>
              <a:ea typeface="Unica One"/>
              <a:cs typeface="Unica One"/>
              <a:sym typeface="Unica One"/>
            </a:endParaRPr>
          </a:p>
        </p:txBody>
      </p:sp>
      <p:sp>
        <p:nvSpPr>
          <p:cNvPr id="230" name="Google Shape;230;p29"/>
          <p:cNvSpPr txBox="1"/>
          <p:nvPr/>
        </p:nvSpPr>
        <p:spPr>
          <a:xfrm flipH="1">
            <a:off x="3463213" y="1319980"/>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3</a:t>
            </a:r>
            <a:endParaRPr>
              <a:solidFill>
                <a:srgbClr val="F3F3F3"/>
              </a:solidFill>
              <a:latin typeface="Unica One"/>
              <a:ea typeface="Unica One"/>
              <a:cs typeface="Unica One"/>
              <a:sym typeface="Unica One"/>
            </a:endParaRPr>
          </a:p>
        </p:txBody>
      </p:sp>
      <p:sp>
        <p:nvSpPr>
          <p:cNvPr id="231" name="Google Shape;231;p29"/>
          <p:cNvSpPr txBox="1"/>
          <p:nvPr/>
        </p:nvSpPr>
        <p:spPr>
          <a:xfrm flipH="1">
            <a:off x="4275368" y="1319980"/>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4</a:t>
            </a:r>
            <a:endParaRPr>
              <a:solidFill>
                <a:srgbClr val="F3F3F3"/>
              </a:solidFill>
              <a:latin typeface="Unica One"/>
              <a:ea typeface="Unica One"/>
              <a:cs typeface="Unica One"/>
              <a:sym typeface="Unica One"/>
            </a:endParaRPr>
          </a:p>
        </p:txBody>
      </p:sp>
      <p:sp>
        <p:nvSpPr>
          <p:cNvPr id="232" name="Google Shape;232;p29"/>
          <p:cNvSpPr txBox="1"/>
          <p:nvPr/>
        </p:nvSpPr>
        <p:spPr>
          <a:xfrm flipH="1">
            <a:off x="5090425" y="1319980"/>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5</a:t>
            </a:r>
            <a:endParaRPr>
              <a:solidFill>
                <a:srgbClr val="F3F3F3"/>
              </a:solidFill>
              <a:latin typeface="Unica One"/>
              <a:ea typeface="Unica One"/>
              <a:cs typeface="Unica One"/>
              <a:sym typeface="Unica One"/>
            </a:endParaRPr>
          </a:p>
        </p:txBody>
      </p:sp>
      <p:sp>
        <p:nvSpPr>
          <p:cNvPr id="233" name="Google Shape;233;p29"/>
          <p:cNvSpPr txBox="1"/>
          <p:nvPr/>
        </p:nvSpPr>
        <p:spPr>
          <a:xfrm flipH="1">
            <a:off x="5892622" y="1319980"/>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6</a:t>
            </a:r>
            <a:endParaRPr>
              <a:solidFill>
                <a:srgbClr val="F3F3F3"/>
              </a:solidFill>
              <a:latin typeface="Unica One"/>
              <a:ea typeface="Unica One"/>
              <a:cs typeface="Unica One"/>
              <a:sym typeface="Unica One"/>
            </a:endParaRPr>
          </a:p>
        </p:txBody>
      </p:sp>
      <p:sp>
        <p:nvSpPr>
          <p:cNvPr id="234" name="Google Shape;234;p29"/>
          <p:cNvSpPr txBox="1"/>
          <p:nvPr/>
        </p:nvSpPr>
        <p:spPr>
          <a:xfrm flipH="1">
            <a:off x="6711763" y="1319980"/>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7</a:t>
            </a:r>
            <a:endParaRPr>
              <a:solidFill>
                <a:srgbClr val="F3F3F3"/>
              </a:solidFill>
              <a:latin typeface="Unica One"/>
              <a:ea typeface="Unica One"/>
              <a:cs typeface="Unica One"/>
              <a:sym typeface="Unica One"/>
            </a:endParaRPr>
          </a:p>
        </p:txBody>
      </p:sp>
      <p:sp>
        <p:nvSpPr>
          <p:cNvPr id="235" name="Google Shape;235;p29"/>
          <p:cNvSpPr txBox="1"/>
          <p:nvPr/>
        </p:nvSpPr>
        <p:spPr>
          <a:xfrm flipH="1">
            <a:off x="7530917" y="1319980"/>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8</a:t>
            </a:r>
            <a:endParaRPr>
              <a:solidFill>
                <a:srgbClr val="F3F3F3"/>
              </a:solidFill>
              <a:latin typeface="Unica One"/>
              <a:ea typeface="Unica One"/>
              <a:cs typeface="Unica One"/>
              <a:sym typeface="Unica One"/>
            </a:endParaRPr>
          </a:p>
        </p:txBody>
      </p:sp>
      <p:sp>
        <p:nvSpPr>
          <p:cNvPr id="236" name="Google Shape;236;p29"/>
          <p:cNvSpPr txBox="1"/>
          <p:nvPr/>
        </p:nvSpPr>
        <p:spPr>
          <a:xfrm flipH="1">
            <a:off x="3463213" y="2151813"/>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10</a:t>
            </a:r>
            <a:endParaRPr>
              <a:solidFill>
                <a:srgbClr val="F3F3F3"/>
              </a:solidFill>
              <a:latin typeface="Unica One"/>
              <a:ea typeface="Unica One"/>
              <a:cs typeface="Unica One"/>
              <a:sym typeface="Unica One"/>
            </a:endParaRPr>
          </a:p>
        </p:txBody>
      </p:sp>
      <p:sp>
        <p:nvSpPr>
          <p:cNvPr id="237" name="Google Shape;237;p29"/>
          <p:cNvSpPr txBox="1"/>
          <p:nvPr/>
        </p:nvSpPr>
        <p:spPr>
          <a:xfrm flipH="1">
            <a:off x="4275368" y="2151813"/>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11</a:t>
            </a:r>
            <a:endParaRPr>
              <a:solidFill>
                <a:srgbClr val="F3F3F3"/>
              </a:solidFill>
              <a:latin typeface="Unica One"/>
              <a:ea typeface="Unica One"/>
              <a:cs typeface="Unica One"/>
              <a:sym typeface="Unica One"/>
            </a:endParaRPr>
          </a:p>
        </p:txBody>
      </p:sp>
      <p:sp>
        <p:nvSpPr>
          <p:cNvPr id="238" name="Google Shape;238;p29"/>
          <p:cNvSpPr txBox="1"/>
          <p:nvPr/>
        </p:nvSpPr>
        <p:spPr>
          <a:xfrm flipH="1">
            <a:off x="5090425" y="2151813"/>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12</a:t>
            </a:r>
            <a:endParaRPr>
              <a:solidFill>
                <a:srgbClr val="F3F3F3"/>
              </a:solidFill>
              <a:latin typeface="Unica One"/>
              <a:ea typeface="Unica One"/>
              <a:cs typeface="Unica One"/>
              <a:sym typeface="Unica One"/>
            </a:endParaRPr>
          </a:p>
        </p:txBody>
      </p:sp>
      <p:sp>
        <p:nvSpPr>
          <p:cNvPr id="239" name="Google Shape;239;p29"/>
          <p:cNvSpPr txBox="1"/>
          <p:nvPr/>
        </p:nvSpPr>
        <p:spPr>
          <a:xfrm flipH="1">
            <a:off x="5892622" y="2151813"/>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13</a:t>
            </a:r>
            <a:endParaRPr>
              <a:solidFill>
                <a:srgbClr val="F3F3F3"/>
              </a:solidFill>
              <a:latin typeface="Unica One"/>
              <a:ea typeface="Unica One"/>
              <a:cs typeface="Unica One"/>
              <a:sym typeface="Unica One"/>
            </a:endParaRPr>
          </a:p>
        </p:txBody>
      </p:sp>
      <p:sp>
        <p:nvSpPr>
          <p:cNvPr id="240" name="Google Shape;240;p29"/>
          <p:cNvSpPr txBox="1"/>
          <p:nvPr/>
        </p:nvSpPr>
        <p:spPr>
          <a:xfrm flipH="1">
            <a:off x="6711763" y="2151813"/>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14</a:t>
            </a:r>
            <a:endParaRPr>
              <a:solidFill>
                <a:srgbClr val="F3F3F3"/>
              </a:solidFill>
              <a:latin typeface="Unica One"/>
              <a:ea typeface="Unica One"/>
              <a:cs typeface="Unica One"/>
              <a:sym typeface="Unica One"/>
            </a:endParaRPr>
          </a:p>
        </p:txBody>
      </p:sp>
      <p:sp>
        <p:nvSpPr>
          <p:cNvPr id="241" name="Google Shape;241;p29"/>
          <p:cNvSpPr txBox="1"/>
          <p:nvPr/>
        </p:nvSpPr>
        <p:spPr>
          <a:xfrm flipH="1">
            <a:off x="7530917" y="2151813"/>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15</a:t>
            </a:r>
            <a:endParaRPr>
              <a:solidFill>
                <a:srgbClr val="F3F3F3"/>
              </a:solidFill>
              <a:latin typeface="Unica One"/>
              <a:ea typeface="Unica One"/>
              <a:cs typeface="Unica One"/>
              <a:sym typeface="Unica One"/>
            </a:endParaRPr>
          </a:p>
        </p:txBody>
      </p:sp>
      <p:sp>
        <p:nvSpPr>
          <p:cNvPr id="242" name="Google Shape;242;p29"/>
          <p:cNvSpPr txBox="1"/>
          <p:nvPr/>
        </p:nvSpPr>
        <p:spPr>
          <a:xfrm flipH="1">
            <a:off x="3463213" y="2987552"/>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17</a:t>
            </a:r>
            <a:endParaRPr>
              <a:solidFill>
                <a:srgbClr val="F3F3F3"/>
              </a:solidFill>
              <a:latin typeface="Unica One"/>
              <a:ea typeface="Unica One"/>
              <a:cs typeface="Unica One"/>
              <a:sym typeface="Unica One"/>
            </a:endParaRPr>
          </a:p>
        </p:txBody>
      </p:sp>
      <p:sp>
        <p:nvSpPr>
          <p:cNvPr id="243" name="Google Shape;243;p29"/>
          <p:cNvSpPr txBox="1"/>
          <p:nvPr/>
        </p:nvSpPr>
        <p:spPr>
          <a:xfrm flipH="1">
            <a:off x="4275368" y="2987552"/>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18</a:t>
            </a:r>
            <a:endParaRPr>
              <a:solidFill>
                <a:srgbClr val="F3F3F3"/>
              </a:solidFill>
              <a:latin typeface="Unica One"/>
              <a:ea typeface="Unica One"/>
              <a:cs typeface="Unica One"/>
              <a:sym typeface="Unica One"/>
            </a:endParaRPr>
          </a:p>
        </p:txBody>
      </p:sp>
      <p:sp>
        <p:nvSpPr>
          <p:cNvPr id="244" name="Google Shape;244;p29"/>
          <p:cNvSpPr txBox="1"/>
          <p:nvPr/>
        </p:nvSpPr>
        <p:spPr>
          <a:xfrm flipH="1">
            <a:off x="5090425" y="2987552"/>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19</a:t>
            </a:r>
            <a:endParaRPr>
              <a:solidFill>
                <a:srgbClr val="F3F3F3"/>
              </a:solidFill>
              <a:latin typeface="Unica One"/>
              <a:ea typeface="Unica One"/>
              <a:cs typeface="Unica One"/>
              <a:sym typeface="Unica One"/>
            </a:endParaRPr>
          </a:p>
        </p:txBody>
      </p:sp>
      <p:sp>
        <p:nvSpPr>
          <p:cNvPr id="245" name="Google Shape;245;p29"/>
          <p:cNvSpPr txBox="1"/>
          <p:nvPr/>
        </p:nvSpPr>
        <p:spPr>
          <a:xfrm flipH="1">
            <a:off x="5892622" y="2987552"/>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20</a:t>
            </a:r>
            <a:endParaRPr>
              <a:solidFill>
                <a:srgbClr val="F3F3F3"/>
              </a:solidFill>
              <a:latin typeface="Unica One"/>
              <a:ea typeface="Unica One"/>
              <a:cs typeface="Unica One"/>
              <a:sym typeface="Unica One"/>
            </a:endParaRPr>
          </a:p>
        </p:txBody>
      </p:sp>
      <p:sp>
        <p:nvSpPr>
          <p:cNvPr id="246" name="Google Shape;246;p29"/>
          <p:cNvSpPr txBox="1"/>
          <p:nvPr/>
        </p:nvSpPr>
        <p:spPr>
          <a:xfrm flipH="1">
            <a:off x="6711763" y="2987552"/>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21</a:t>
            </a:r>
            <a:endParaRPr>
              <a:solidFill>
                <a:srgbClr val="F3F3F3"/>
              </a:solidFill>
              <a:latin typeface="Unica One"/>
              <a:ea typeface="Unica One"/>
              <a:cs typeface="Unica One"/>
              <a:sym typeface="Unica One"/>
            </a:endParaRPr>
          </a:p>
        </p:txBody>
      </p:sp>
      <p:sp>
        <p:nvSpPr>
          <p:cNvPr id="247" name="Google Shape;247;p29"/>
          <p:cNvSpPr txBox="1"/>
          <p:nvPr/>
        </p:nvSpPr>
        <p:spPr>
          <a:xfrm flipH="1">
            <a:off x="7530917" y="2987552"/>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22</a:t>
            </a:r>
            <a:endParaRPr>
              <a:solidFill>
                <a:srgbClr val="F3F3F3"/>
              </a:solidFill>
              <a:latin typeface="Unica One"/>
              <a:ea typeface="Unica One"/>
              <a:cs typeface="Unica One"/>
              <a:sym typeface="Unica One"/>
            </a:endParaRPr>
          </a:p>
        </p:txBody>
      </p:sp>
      <p:sp>
        <p:nvSpPr>
          <p:cNvPr id="248" name="Google Shape;248;p29"/>
          <p:cNvSpPr txBox="1"/>
          <p:nvPr/>
        </p:nvSpPr>
        <p:spPr>
          <a:xfrm flipH="1">
            <a:off x="3463213" y="3816235"/>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24</a:t>
            </a:r>
            <a:endParaRPr>
              <a:solidFill>
                <a:srgbClr val="F3F3F3"/>
              </a:solidFill>
              <a:latin typeface="Unica One"/>
              <a:ea typeface="Unica One"/>
              <a:cs typeface="Unica One"/>
              <a:sym typeface="Unica One"/>
            </a:endParaRPr>
          </a:p>
        </p:txBody>
      </p:sp>
      <p:sp>
        <p:nvSpPr>
          <p:cNvPr id="249" name="Google Shape;249;p29"/>
          <p:cNvSpPr txBox="1"/>
          <p:nvPr/>
        </p:nvSpPr>
        <p:spPr>
          <a:xfrm flipH="1">
            <a:off x="4275368" y="3816235"/>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25</a:t>
            </a:r>
            <a:endParaRPr>
              <a:solidFill>
                <a:srgbClr val="F3F3F3"/>
              </a:solidFill>
              <a:latin typeface="Unica One"/>
              <a:ea typeface="Unica One"/>
              <a:cs typeface="Unica One"/>
              <a:sym typeface="Unica One"/>
            </a:endParaRPr>
          </a:p>
        </p:txBody>
      </p:sp>
      <p:sp>
        <p:nvSpPr>
          <p:cNvPr id="250" name="Google Shape;250;p29"/>
          <p:cNvSpPr txBox="1"/>
          <p:nvPr/>
        </p:nvSpPr>
        <p:spPr>
          <a:xfrm flipH="1">
            <a:off x="5090425" y="3816235"/>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26</a:t>
            </a:r>
            <a:endParaRPr>
              <a:solidFill>
                <a:srgbClr val="F3F3F3"/>
              </a:solidFill>
              <a:latin typeface="Unica One"/>
              <a:ea typeface="Unica One"/>
              <a:cs typeface="Unica One"/>
              <a:sym typeface="Unica One"/>
            </a:endParaRPr>
          </a:p>
        </p:txBody>
      </p:sp>
      <p:sp>
        <p:nvSpPr>
          <p:cNvPr id="251" name="Google Shape;251;p29"/>
          <p:cNvSpPr txBox="1"/>
          <p:nvPr/>
        </p:nvSpPr>
        <p:spPr>
          <a:xfrm flipH="1">
            <a:off x="5892622" y="3816235"/>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27</a:t>
            </a:r>
            <a:endParaRPr>
              <a:solidFill>
                <a:srgbClr val="F3F3F3"/>
              </a:solidFill>
              <a:latin typeface="Unica One"/>
              <a:ea typeface="Unica One"/>
              <a:cs typeface="Unica One"/>
              <a:sym typeface="Unica One"/>
            </a:endParaRPr>
          </a:p>
        </p:txBody>
      </p:sp>
      <p:sp>
        <p:nvSpPr>
          <p:cNvPr id="252" name="Google Shape;252;p29"/>
          <p:cNvSpPr txBox="1"/>
          <p:nvPr/>
        </p:nvSpPr>
        <p:spPr>
          <a:xfrm flipH="1">
            <a:off x="6711763" y="3816235"/>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28</a:t>
            </a:r>
            <a:endParaRPr>
              <a:solidFill>
                <a:srgbClr val="F3F3F3"/>
              </a:solidFill>
              <a:latin typeface="Unica One"/>
              <a:ea typeface="Unica One"/>
              <a:cs typeface="Unica One"/>
              <a:sym typeface="Unica One"/>
            </a:endParaRPr>
          </a:p>
        </p:txBody>
      </p:sp>
      <p:sp>
        <p:nvSpPr>
          <p:cNvPr id="253" name="Google Shape;253;p29"/>
          <p:cNvSpPr txBox="1"/>
          <p:nvPr/>
        </p:nvSpPr>
        <p:spPr>
          <a:xfrm flipH="1">
            <a:off x="7530917" y="3816235"/>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29</a:t>
            </a:r>
            <a:endParaRPr>
              <a:solidFill>
                <a:srgbClr val="F3F3F3"/>
              </a:solidFill>
              <a:latin typeface="Unica One"/>
              <a:ea typeface="Unica One"/>
              <a:cs typeface="Unica One"/>
              <a:sym typeface="Unica One"/>
            </a:endParaRPr>
          </a:p>
        </p:txBody>
      </p:sp>
      <p:sp>
        <p:nvSpPr>
          <p:cNvPr id="254" name="Google Shape;254;p29"/>
          <p:cNvSpPr txBox="1"/>
          <p:nvPr/>
        </p:nvSpPr>
        <p:spPr>
          <a:xfrm flipH="1">
            <a:off x="4275362" y="488146"/>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28</a:t>
            </a:r>
            <a:endParaRPr>
              <a:solidFill>
                <a:srgbClr val="F3F3F3"/>
              </a:solidFill>
              <a:latin typeface="Unica One"/>
              <a:ea typeface="Unica One"/>
              <a:cs typeface="Unica One"/>
              <a:sym typeface="Unica One"/>
            </a:endParaRPr>
          </a:p>
        </p:txBody>
      </p:sp>
      <p:sp>
        <p:nvSpPr>
          <p:cNvPr id="255" name="Google Shape;255;p29"/>
          <p:cNvSpPr txBox="1"/>
          <p:nvPr/>
        </p:nvSpPr>
        <p:spPr>
          <a:xfrm flipH="1">
            <a:off x="2668038" y="488146"/>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26</a:t>
            </a:r>
            <a:endParaRPr>
              <a:solidFill>
                <a:srgbClr val="F3F3F3"/>
              </a:solidFill>
              <a:latin typeface="Unica One"/>
              <a:ea typeface="Unica One"/>
              <a:cs typeface="Unica One"/>
              <a:sym typeface="Unica One"/>
            </a:endParaRPr>
          </a:p>
        </p:txBody>
      </p:sp>
      <p:sp>
        <p:nvSpPr>
          <p:cNvPr id="256" name="Google Shape;256;p29"/>
          <p:cNvSpPr txBox="1"/>
          <p:nvPr/>
        </p:nvSpPr>
        <p:spPr>
          <a:xfrm flipH="1">
            <a:off x="2668038" y="1319980"/>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a:t>
            </a:r>
            <a:endParaRPr>
              <a:solidFill>
                <a:srgbClr val="F3F3F3"/>
              </a:solidFill>
              <a:latin typeface="Unica One"/>
              <a:ea typeface="Unica One"/>
              <a:cs typeface="Unica One"/>
              <a:sym typeface="Unica One"/>
            </a:endParaRPr>
          </a:p>
        </p:txBody>
      </p:sp>
      <p:sp>
        <p:nvSpPr>
          <p:cNvPr id="257" name="Google Shape;257;p29"/>
          <p:cNvSpPr txBox="1"/>
          <p:nvPr/>
        </p:nvSpPr>
        <p:spPr>
          <a:xfrm flipH="1">
            <a:off x="2668038" y="2151813"/>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9</a:t>
            </a:r>
            <a:endParaRPr>
              <a:solidFill>
                <a:srgbClr val="F3F3F3"/>
              </a:solidFill>
              <a:latin typeface="Unica One"/>
              <a:ea typeface="Unica One"/>
              <a:cs typeface="Unica One"/>
              <a:sym typeface="Unica One"/>
            </a:endParaRPr>
          </a:p>
        </p:txBody>
      </p:sp>
      <p:sp>
        <p:nvSpPr>
          <p:cNvPr id="258" name="Google Shape;258;p29"/>
          <p:cNvSpPr txBox="1"/>
          <p:nvPr/>
        </p:nvSpPr>
        <p:spPr>
          <a:xfrm flipH="1">
            <a:off x="2668038" y="2987552"/>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16</a:t>
            </a:r>
            <a:endParaRPr>
              <a:solidFill>
                <a:srgbClr val="F3F3F3"/>
              </a:solidFill>
              <a:latin typeface="Unica One"/>
              <a:ea typeface="Unica One"/>
              <a:cs typeface="Unica One"/>
              <a:sym typeface="Unica One"/>
            </a:endParaRPr>
          </a:p>
        </p:txBody>
      </p:sp>
      <p:sp>
        <p:nvSpPr>
          <p:cNvPr id="259" name="Google Shape;259;p29"/>
          <p:cNvSpPr txBox="1"/>
          <p:nvPr/>
        </p:nvSpPr>
        <p:spPr>
          <a:xfrm flipH="1">
            <a:off x="2668038" y="3816235"/>
            <a:ext cx="672600" cy="5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23</a:t>
            </a:r>
            <a:endParaRPr>
              <a:solidFill>
                <a:srgbClr val="F3F3F3"/>
              </a:solidFill>
              <a:latin typeface="Unica One"/>
              <a:ea typeface="Unica One"/>
              <a:cs typeface="Unica One"/>
              <a:sym typeface="Unica One"/>
            </a:endParaRPr>
          </a:p>
        </p:txBody>
      </p:sp>
      <p:sp>
        <p:nvSpPr>
          <p:cNvPr id="260" name="Google Shape;260;p29"/>
          <p:cNvSpPr/>
          <p:nvPr/>
        </p:nvSpPr>
        <p:spPr>
          <a:xfrm>
            <a:off x="3449732" y="1740875"/>
            <a:ext cx="3146400" cy="202500"/>
          </a:xfrm>
          <a:prstGeom prst="rect">
            <a:avLst/>
          </a:prstGeom>
          <a:solidFill>
            <a:srgbClr val="F3F3F3">
              <a:alpha val="4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9"/>
          <p:cNvSpPr/>
          <p:nvPr/>
        </p:nvSpPr>
        <p:spPr>
          <a:xfrm>
            <a:off x="3453300" y="3416775"/>
            <a:ext cx="706500" cy="202500"/>
          </a:xfrm>
          <a:prstGeom prst="rect">
            <a:avLst/>
          </a:prstGeom>
          <a:solidFill>
            <a:srgbClr val="F3F3F3">
              <a:alpha val="4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9"/>
          <p:cNvSpPr/>
          <p:nvPr/>
        </p:nvSpPr>
        <p:spPr>
          <a:xfrm>
            <a:off x="3449731" y="2578825"/>
            <a:ext cx="706500" cy="202500"/>
          </a:xfrm>
          <a:prstGeom prst="rect">
            <a:avLst/>
          </a:prstGeom>
          <a:solidFill>
            <a:srgbClr val="F3F3F3">
              <a:alpha val="4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9"/>
          <p:cNvSpPr/>
          <p:nvPr/>
        </p:nvSpPr>
        <p:spPr>
          <a:xfrm>
            <a:off x="5889712" y="3416775"/>
            <a:ext cx="706500" cy="202500"/>
          </a:xfrm>
          <a:prstGeom prst="rect">
            <a:avLst/>
          </a:prstGeom>
          <a:solidFill>
            <a:srgbClr val="F3F3F3">
              <a:alpha val="4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9"/>
          <p:cNvSpPr/>
          <p:nvPr/>
        </p:nvSpPr>
        <p:spPr>
          <a:xfrm>
            <a:off x="4275347" y="4254750"/>
            <a:ext cx="2320800" cy="202500"/>
          </a:xfrm>
          <a:prstGeom prst="rect">
            <a:avLst/>
          </a:prstGeom>
          <a:solidFill>
            <a:srgbClr val="F3F3F3">
              <a:alpha val="4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
          <p:cNvSpPr/>
          <p:nvPr/>
        </p:nvSpPr>
        <p:spPr>
          <a:xfrm>
            <a:off x="7513956" y="2578825"/>
            <a:ext cx="706500" cy="202500"/>
          </a:xfrm>
          <a:prstGeom prst="rect">
            <a:avLst/>
          </a:prstGeom>
          <a:solidFill>
            <a:srgbClr val="F3F3F3">
              <a:alpha val="4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9"/>
          <p:cNvSpPr/>
          <p:nvPr/>
        </p:nvSpPr>
        <p:spPr>
          <a:xfrm>
            <a:off x="7513956" y="1740850"/>
            <a:ext cx="706500" cy="202500"/>
          </a:xfrm>
          <a:prstGeom prst="rect">
            <a:avLst/>
          </a:prstGeom>
          <a:solidFill>
            <a:srgbClr val="F3F3F3">
              <a:alpha val="48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txBox="1"/>
          <p:nvPr/>
        </p:nvSpPr>
        <p:spPr>
          <a:xfrm flipH="1">
            <a:off x="1636975" y="1524250"/>
            <a:ext cx="839700" cy="419100"/>
          </a:xfrm>
          <a:prstGeom prst="rect">
            <a:avLst/>
          </a:prstGeom>
          <a:noFill/>
          <a:ln>
            <a:noFill/>
          </a:ln>
        </p:spPr>
        <p:txBody>
          <a:bodyPr anchorCtr="0" anchor="ctr" bIns="91425" lIns="91425" spcFirstLastPara="1" rIns="91425" wrap="square" tIns="283450">
            <a:noAutofit/>
          </a:bodyPr>
          <a:lstStyle/>
          <a:p>
            <a:pPr indent="0" lvl="0" marL="9144" marR="9144" rtl="0" algn="ctr">
              <a:spcBef>
                <a:spcPts val="0"/>
              </a:spcBef>
              <a:spcAft>
                <a:spcPts val="1600"/>
              </a:spcAft>
              <a:buNone/>
            </a:pPr>
            <a:r>
              <a:rPr lang="en">
                <a:solidFill>
                  <a:srgbClr val="F3F3F3"/>
                </a:solidFill>
                <a:latin typeface="Unica One"/>
                <a:ea typeface="Unica One"/>
                <a:cs typeface="Unica One"/>
                <a:sym typeface="Unica One"/>
              </a:rPr>
              <a:t>WEEK 2</a:t>
            </a:r>
            <a:endParaRPr>
              <a:solidFill>
                <a:srgbClr val="F3F3F3"/>
              </a:solidFill>
              <a:latin typeface="Unica One"/>
              <a:ea typeface="Unica One"/>
              <a:cs typeface="Unica One"/>
              <a:sym typeface="Unica One"/>
            </a:endParaRPr>
          </a:p>
        </p:txBody>
      </p:sp>
      <p:sp>
        <p:nvSpPr>
          <p:cNvPr id="268" name="Google Shape;268;p29"/>
          <p:cNvSpPr txBox="1"/>
          <p:nvPr/>
        </p:nvSpPr>
        <p:spPr>
          <a:xfrm flipH="1">
            <a:off x="1636975" y="686275"/>
            <a:ext cx="839700" cy="419100"/>
          </a:xfrm>
          <a:prstGeom prst="rect">
            <a:avLst/>
          </a:prstGeom>
          <a:noFill/>
          <a:ln>
            <a:noFill/>
          </a:ln>
        </p:spPr>
        <p:txBody>
          <a:bodyPr anchorCtr="0" anchor="ctr" bIns="91425" lIns="91425" spcFirstLastPara="1" rIns="91425" wrap="square" tIns="283450">
            <a:noAutofit/>
          </a:bodyPr>
          <a:lstStyle/>
          <a:p>
            <a:pPr indent="0" lvl="0" marL="9144" marR="9144" rtl="0" algn="ctr">
              <a:spcBef>
                <a:spcPts val="0"/>
              </a:spcBef>
              <a:spcAft>
                <a:spcPts val="1600"/>
              </a:spcAft>
              <a:buNone/>
            </a:pPr>
            <a:r>
              <a:rPr lang="en">
                <a:solidFill>
                  <a:srgbClr val="F3F3F3"/>
                </a:solidFill>
                <a:latin typeface="Unica One"/>
                <a:ea typeface="Unica One"/>
                <a:cs typeface="Unica One"/>
                <a:sym typeface="Unica One"/>
              </a:rPr>
              <a:t>WEEK 1</a:t>
            </a:r>
            <a:endParaRPr>
              <a:solidFill>
                <a:srgbClr val="F3F3F3"/>
              </a:solidFill>
              <a:latin typeface="Unica One"/>
              <a:ea typeface="Unica One"/>
              <a:cs typeface="Unica One"/>
              <a:sym typeface="Unica One"/>
            </a:endParaRPr>
          </a:p>
        </p:txBody>
      </p:sp>
      <p:sp>
        <p:nvSpPr>
          <p:cNvPr id="269" name="Google Shape;269;p29"/>
          <p:cNvSpPr txBox="1"/>
          <p:nvPr/>
        </p:nvSpPr>
        <p:spPr>
          <a:xfrm flipH="1">
            <a:off x="1636975" y="2362213"/>
            <a:ext cx="839700" cy="419100"/>
          </a:xfrm>
          <a:prstGeom prst="rect">
            <a:avLst/>
          </a:prstGeom>
          <a:noFill/>
          <a:ln>
            <a:noFill/>
          </a:ln>
        </p:spPr>
        <p:txBody>
          <a:bodyPr anchorCtr="0" anchor="ctr" bIns="91425" lIns="91425" spcFirstLastPara="1" rIns="91425" wrap="square" tIns="283450">
            <a:noAutofit/>
          </a:bodyPr>
          <a:lstStyle/>
          <a:p>
            <a:pPr indent="0" lvl="0" marL="9144" marR="9144" rtl="0" algn="ctr">
              <a:spcBef>
                <a:spcPts val="0"/>
              </a:spcBef>
              <a:spcAft>
                <a:spcPts val="1600"/>
              </a:spcAft>
              <a:buNone/>
            </a:pPr>
            <a:r>
              <a:rPr lang="en">
                <a:solidFill>
                  <a:srgbClr val="F3F3F3"/>
                </a:solidFill>
                <a:latin typeface="Unica One"/>
                <a:ea typeface="Unica One"/>
                <a:cs typeface="Unica One"/>
                <a:sym typeface="Unica One"/>
              </a:rPr>
              <a:t>WEEK 3</a:t>
            </a:r>
            <a:endParaRPr>
              <a:solidFill>
                <a:srgbClr val="F3F3F3"/>
              </a:solidFill>
              <a:latin typeface="Unica One"/>
              <a:ea typeface="Unica One"/>
              <a:cs typeface="Unica One"/>
              <a:sym typeface="Unica One"/>
            </a:endParaRPr>
          </a:p>
        </p:txBody>
      </p:sp>
      <p:sp>
        <p:nvSpPr>
          <p:cNvPr id="270" name="Google Shape;270;p29"/>
          <p:cNvSpPr txBox="1"/>
          <p:nvPr/>
        </p:nvSpPr>
        <p:spPr>
          <a:xfrm flipH="1">
            <a:off x="1636975" y="3200175"/>
            <a:ext cx="839700" cy="419100"/>
          </a:xfrm>
          <a:prstGeom prst="rect">
            <a:avLst/>
          </a:prstGeom>
          <a:noFill/>
          <a:ln>
            <a:noFill/>
          </a:ln>
        </p:spPr>
        <p:txBody>
          <a:bodyPr anchorCtr="0" anchor="ctr" bIns="91425" lIns="91425" spcFirstLastPara="1" rIns="91425" wrap="square" tIns="283450">
            <a:noAutofit/>
          </a:bodyPr>
          <a:lstStyle/>
          <a:p>
            <a:pPr indent="0" lvl="0" marL="9144" marR="9144" rtl="0" algn="ctr">
              <a:spcBef>
                <a:spcPts val="0"/>
              </a:spcBef>
              <a:spcAft>
                <a:spcPts val="1600"/>
              </a:spcAft>
              <a:buNone/>
            </a:pPr>
            <a:r>
              <a:rPr lang="en">
                <a:solidFill>
                  <a:srgbClr val="F3F3F3"/>
                </a:solidFill>
                <a:latin typeface="Unica One"/>
                <a:ea typeface="Unica One"/>
                <a:cs typeface="Unica One"/>
                <a:sym typeface="Unica One"/>
              </a:rPr>
              <a:t>WEEK 4</a:t>
            </a:r>
            <a:endParaRPr>
              <a:solidFill>
                <a:srgbClr val="F3F3F3"/>
              </a:solidFill>
              <a:latin typeface="Unica One"/>
              <a:ea typeface="Unica One"/>
              <a:cs typeface="Unica One"/>
              <a:sym typeface="Unica One"/>
            </a:endParaRPr>
          </a:p>
        </p:txBody>
      </p:sp>
      <p:sp>
        <p:nvSpPr>
          <p:cNvPr id="271" name="Google Shape;271;p29"/>
          <p:cNvSpPr txBox="1"/>
          <p:nvPr/>
        </p:nvSpPr>
        <p:spPr>
          <a:xfrm flipH="1">
            <a:off x="1636975" y="4038125"/>
            <a:ext cx="839700" cy="419100"/>
          </a:xfrm>
          <a:prstGeom prst="rect">
            <a:avLst/>
          </a:prstGeom>
          <a:noFill/>
          <a:ln>
            <a:noFill/>
          </a:ln>
        </p:spPr>
        <p:txBody>
          <a:bodyPr anchorCtr="0" anchor="ctr" bIns="91425" lIns="91425" spcFirstLastPara="1" rIns="91425" wrap="square" tIns="283450">
            <a:noAutofit/>
          </a:bodyPr>
          <a:lstStyle/>
          <a:p>
            <a:pPr indent="0" lvl="0" marL="9144" marR="9144" rtl="0" algn="ctr">
              <a:spcBef>
                <a:spcPts val="0"/>
              </a:spcBef>
              <a:spcAft>
                <a:spcPts val="1600"/>
              </a:spcAft>
              <a:buNone/>
            </a:pPr>
            <a:r>
              <a:rPr lang="en">
                <a:solidFill>
                  <a:srgbClr val="F3F3F3"/>
                </a:solidFill>
                <a:latin typeface="Unica One"/>
                <a:ea typeface="Unica One"/>
                <a:cs typeface="Unica One"/>
                <a:sym typeface="Unica One"/>
              </a:rPr>
              <a:t>WEEK 5</a:t>
            </a:r>
            <a:endParaRPr>
              <a:solidFill>
                <a:srgbClr val="F3F3F3"/>
              </a:solidFill>
              <a:latin typeface="Unica One"/>
              <a:ea typeface="Unica One"/>
              <a:cs typeface="Unica One"/>
              <a:sym typeface="Unica One"/>
            </a:endParaRPr>
          </a:p>
        </p:txBody>
      </p:sp>
      <p:sp>
        <p:nvSpPr>
          <p:cNvPr id="272" name="Google Shape;272;p29"/>
          <p:cNvSpPr/>
          <p:nvPr/>
        </p:nvSpPr>
        <p:spPr>
          <a:xfrm>
            <a:off x="2639826" y="902875"/>
            <a:ext cx="4768500" cy="202500"/>
          </a:xfrm>
          <a:prstGeom prst="rect">
            <a:avLst/>
          </a:prstGeom>
          <a:solidFill>
            <a:srgbClr val="06294A">
              <a:alpha val="720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76" name="Shape 276"/>
        <p:cNvGrpSpPr/>
        <p:nvPr/>
      </p:nvGrpSpPr>
      <p:grpSpPr>
        <a:xfrm>
          <a:off x="0" y="0"/>
          <a:ext cx="0" cy="0"/>
          <a:chOff x="0" y="0"/>
          <a:chExt cx="0" cy="0"/>
        </a:xfrm>
      </p:grpSpPr>
      <p:grpSp>
        <p:nvGrpSpPr>
          <p:cNvPr id="277" name="Google Shape;277;p30"/>
          <p:cNvGrpSpPr/>
          <p:nvPr/>
        </p:nvGrpSpPr>
        <p:grpSpPr>
          <a:xfrm>
            <a:off x="2502211" y="1585810"/>
            <a:ext cx="4096613" cy="1980986"/>
            <a:chOff x="2502211" y="1675035"/>
            <a:chExt cx="4096613" cy="1980986"/>
          </a:xfrm>
        </p:grpSpPr>
        <p:grpSp>
          <p:nvGrpSpPr>
            <p:cNvPr id="278" name="Google Shape;278;p30"/>
            <p:cNvGrpSpPr/>
            <p:nvPr/>
          </p:nvGrpSpPr>
          <p:grpSpPr>
            <a:xfrm rot="5400000">
              <a:off x="5661946" y="2719144"/>
              <a:ext cx="989261" cy="884493"/>
              <a:chOff x="1794535" y="1872762"/>
              <a:chExt cx="1585100" cy="1417230"/>
            </a:xfrm>
          </p:grpSpPr>
          <p:sp>
            <p:nvSpPr>
              <p:cNvPr id="279" name="Google Shape;279;p30"/>
              <p:cNvSpPr/>
              <p:nvPr/>
            </p:nvSpPr>
            <p:spPr>
              <a:xfrm>
                <a:off x="1886850" y="1964700"/>
                <a:ext cx="1401000" cy="1214100"/>
              </a:xfrm>
              <a:prstGeom prst="hexagon">
                <a:avLst>
                  <a:gd fmla="val 25000" name="adj"/>
                  <a:gd fmla="val 115470" name="vf"/>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0"/>
              <p:cNvSpPr/>
              <p:nvPr/>
            </p:nvSpPr>
            <p:spPr>
              <a:xfrm>
                <a:off x="2076754" y="1872762"/>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0"/>
              <p:cNvSpPr/>
              <p:nvPr/>
            </p:nvSpPr>
            <p:spPr>
              <a:xfrm>
                <a:off x="2866985" y="1872762"/>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0"/>
              <p:cNvSpPr/>
              <p:nvPr/>
            </p:nvSpPr>
            <p:spPr>
              <a:xfrm>
                <a:off x="2076754" y="3073693"/>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0"/>
              <p:cNvSpPr/>
              <p:nvPr/>
            </p:nvSpPr>
            <p:spPr>
              <a:xfrm>
                <a:off x="2866985" y="3062387"/>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0"/>
              <p:cNvSpPr/>
              <p:nvPr/>
            </p:nvSpPr>
            <p:spPr>
              <a:xfrm>
                <a:off x="3163335" y="2463612"/>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0"/>
              <p:cNvSpPr/>
              <p:nvPr/>
            </p:nvSpPr>
            <p:spPr>
              <a:xfrm>
                <a:off x="1794535" y="2463612"/>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 name="Google Shape;286;p30"/>
            <p:cNvGrpSpPr/>
            <p:nvPr/>
          </p:nvGrpSpPr>
          <p:grpSpPr>
            <a:xfrm rot="5400000">
              <a:off x="2451591" y="2717380"/>
              <a:ext cx="989261" cy="888021"/>
              <a:chOff x="1794535" y="1855805"/>
              <a:chExt cx="1585100" cy="1422883"/>
            </a:xfrm>
          </p:grpSpPr>
          <p:sp>
            <p:nvSpPr>
              <p:cNvPr id="287" name="Google Shape;287;p30"/>
              <p:cNvSpPr/>
              <p:nvPr/>
            </p:nvSpPr>
            <p:spPr>
              <a:xfrm>
                <a:off x="1886850" y="1964700"/>
                <a:ext cx="1401000" cy="1214100"/>
              </a:xfrm>
              <a:prstGeom prst="hexagon">
                <a:avLst>
                  <a:gd fmla="val 25000" name="adj"/>
                  <a:gd fmla="val 115470" name="vf"/>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0"/>
              <p:cNvSpPr/>
              <p:nvPr/>
            </p:nvSpPr>
            <p:spPr>
              <a:xfrm>
                <a:off x="2076754" y="1855805"/>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p:nvPr/>
            </p:nvSpPr>
            <p:spPr>
              <a:xfrm>
                <a:off x="2866985" y="1872762"/>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0"/>
              <p:cNvSpPr/>
              <p:nvPr/>
            </p:nvSpPr>
            <p:spPr>
              <a:xfrm>
                <a:off x="2076754" y="3062387"/>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0"/>
              <p:cNvSpPr/>
              <p:nvPr/>
            </p:nvSpPr>
            <p:spPr>
              <a:xfrm>
                <a:off x="2866985" y="3062387"/>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0"/>
              <p:cNvSpPr/>
              <p:nvPr/>
            </p:nvSpPr>
            <p:spPr>
              <a:xfrm>
                <a:off x="3163335" y="2463612"/>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0"/>
              <p:cNvSpPr/>
              <p:nvPr/>
            </p:nvSpPr>
            <p:spPr>
              <a:xfrm>
                <a:off x="1794535" y="2463612"/>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30"/>
            <p:cNvGrpSpPr/>
            <p:nvPr/>
          </p:nvGrpSpPr>
          <p:grpSpPr>
            <a:xfrm rot="5400000">
              <a:off x="4080577" y="1723891"/>
              <a:ext cx="989261" cy="891549"/>
              <a:chOff x="1794535" y="1855805"/>
              <a:chExt cx="1585100" cy="1428535"/>
            </a:xfrm>
          </p:grpSpPr>
          <p:sp>
            <p:nvSpPr>
              <p:cNvPr id="295" name="Google Shape;295;p30"/>
              <p:cNvSpPr/>
              <p:nvPr/>
            </p:nvSpPr>
            <p:spPr>
              <a:xfrm>
                <a:off x="1886850" y="1964700"/>
                <a:ext cx="1401000" cy="1214100"/>
              </a:xfrm>
              <a:prstGeom prst="hexagon">
                <a:avLst>
                  <a:gd fmla="val 25000" name="adj"/>
                  <a:gd fmla="val 115470" name="vf"/>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0"/>
              <p:cNvSpPr/>
              <p:nvPr/>
            </p:nvSpPr>
            <p:spPr>
              <a:xfrm>
                <a:off x="2076754" y="1872762"/>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0"/>
              <p:cNvSpPr/>
              <p:nvPr/>
            </p:nvSpPr>
            <p:spPr>
              <a:xfrm>
                <a:off x="2866985" y="1855805"/>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0"/>
              <p:cNvSpPr/>
              <p:nvPr/>
            </p:nvSpPr>
            <p:spPr>
              <a:xfrm>
                <a:off x="2076754" y="3068040"/>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0"/>
              <p:cNvSpPr/>
              <p:nvPr/>
            </p:nvSpPr>
            <p:spPr>
              <a:xfrm>
                <a:off x="2866985" y="3068040"/>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0"/>
              <p:cNvSpPr/>
              <p:nvPr/>
            </p:nvSpPr>
            <p:spPr>
              <a:xfrm>
                <a:off x="3163335" y="2463612"/>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0"/>
              <p:cNvSpPr/>
              <p:nvPr/>
            </p:nvSpPr>
            <p:spPr>
              <a:xfrm>
                <a:off x="1794535" y="2463612"/>
                <a:ext cx="216300" cy="2163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02" name="Google Shape;302;p30"/>
            <p:cNvCxnSpPr>
              <a:stCxn id="287" idx="4"/>
              <a:endCxn id="295" idx="1"/>
            </p:cNvCxnSpPr>
            <p:nvPr/>
          </p:nvCxnSpPr>
          <p:spPr>
            <a:xfrm flipH="1" rot="10800000">
              <a:off x="3322270" y="2417604"/>
              <a:ext cx="873000" cy="496200"/>
            </a:xfrm>
            <a:prstGeom prst="straightConnector1">
              <a:avLst/>
            </a:prstGeom>
            <a:noFill/>
            <a:ln cap="flat" cmpd="sng" w="19050">
              <a:solidFill>
                <a:srgbClr val="F3F3F3"/>
              </a:solidFill>
              <a:prstDash val="solid"/>
              <a:round/>
              <a:headEnd len="med" w="med" type="none"/>
              <a:tailEnd len="med" w="med" type="none"/>
            </a:ln>
          </p:spPr>
        </p:cxnSp>
        <p:cxnSp>
          <p:nvCxnSpPr>
            <p:cNvPr id="303" name="Google Shape;303;p30"/>
            <p:cNvCxnSpPr>
              <a:stCxn id="295" idx="5"/>
              <a:endCxn id="279" idx="2"/>
            </p:cNvCxnSpPr>
            <p:nvPr/>
          </p:nvCxnSpPr>
          <p:spPr>
            <a:xfrm>
              <a:off x="4953020" y="2417583"/>
              <a:ext cx="830700" cy="496200"/>
            </a:xfrm>
            <a:prstGeom prst="straightConnector1">
              <a:avLst/>
            </a:prstGeom>
            <a:noFill/>
            <a:ln cap="flat" cmpd="sng" w="19050">
              <a:solidFill>
                <a:srgbClr val="F3F3F3"/>
              </a:solidFill>
              <a:prstDash val="solid"/>
              <a:round/>
              <a:headEnd len="med" w="med" type="none"/>
              <a:tailEnd len="med" w="med" type="none"/>
            </a:ln>
          </p:spPr>
        </p:cxnSp>
      </p:grpSp>
      <p:sp>
        <p:nvSpPr>
          <p:cNvPr id="304" name="Google Shape;304;p30"/>
          <p:cNvSpPr txBox="1"/>
          <p:nvPr/>
        </p:nvSpPr>
        <p:spPr>
          <a:xfrm>
            <a:off x="1698062" y="3843688"/>
            <a:ext cx="2496300" cy="45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100">
                <a:solidFill>
                  <a:srgbClr val="FFFFFF"/>
                </a:solidFill>
                <a:latin typeface="Abel"/>
                <a:ea typeface="Abel"/>
                <a:cs typeface="Abel"/>
                <a:sym typeface="Abel"/>
              </a:rPr>
              <a:t>Venus has a beautiful name and is the second planet from the Sun. It’s terribly hot</a:t>
            </a:r>
            <a:endParaRPr sz="1100">
              <a:solidFill>
                <a:srgbClr val="FFFFFF"/>
              </a:solidFill>
              <a:latin typeface="Abel"/>
              <a:ea typeface="Abel"/>
              <a:cs typeface="Abel"/>
              <a:sym typeface="Abel"/>
            </a:endParaRPr>
          </a:p>
        </p:txBody>
      </p:sp>
      <p:sp>
        <p:nvSpPr>
          <p:cNvPr id="305" name="Google Shape;305;p30"/>
          <p:cNvSpPr/>
          <p:nvPr/>
        </p:nvSpPr>
        <p:spPr>
          <a:xfrm>
            <a:off x="98" y="4048798"/>
            <a:ext cx="28596" cy="32"/>
          </a:xfrm>
          <a:custGeom>
            <a:rect b="b" l="l" r="r" t="t"/>
            <a:pathLst>
              <a:path extrusionOk="0" fill="none" h="1" w="893">
                <a:moveTo>
                  <a:pt x="0" y="1"/>
                </a:moveTo>
                <a:lnTo>
                  <a:pt x="892" y="1"/>
                </a:lnTo>
              </a:path>
            </a:pathLst>
          </a:custGeom>
          <a:noFill/>
          <a:ln cap="flat" cmpd="sng" w="3800">
            <a:solidFill>
              <a:srgbClr val="1F1F1F"/>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0"/>
          <p:cNvSpPr txBox="1"/>
          <p:nvPr/>
        </p:nvSpPr>
        <p:spPr>
          <a:xfrm>
            <a:off x="3007625" y="1031489"/>
            <a:ext cx="3128400" cy="45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100">
                <a:solidFill>
                  <a:srgbClr val="FFFFFF"/>
                </a:solidFill>
                <a:latin typeface="Abel"/>
                <a:ea typeface="Abel"/>
                <a:cs typeface="Abel"/>
                <a:sym typeface="Abel"/>
              </a:rPr>
              <a:t>Jupiter is the biggest planet in our Solar System and also the fourth-brightest object in the sky</a:t>
            </a:r>
            <a:endParaRPr sz="1100">
              <a:solidFill>
                <a:srgbClr val="FFFFFF"/>
              </a:solidFill>
              <a:latin typeface="Abel"/>
              <a:ea typeface="Abel"/>
              <a:cs typeface="Abel"/>
              <a:sym typeface="Abel"/>
            </a:endParaRPr>
          </a:p>
        </p:txBody>
      </p:sp>
      <p:sp>
        <p:nvSpPr>
          <p:cNvPr id="307" name="Google Shape;307;p30"/>
          <p:cNvSpPr txBox="1"/>
          <p:nvPr/>
        </p:nvSpPr>
        <p:spPr>
          <a:xfrm>
            <a:off x="4908425" y="3843688"/>
            <a:ext cx="2496300" cy="45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100">
                <a:solidFill>
                  <a:srgbClr val="FFFFFF"/>
                </a:solidFill>
                <a:latin typeface="Abel"/>
                <a:ea typeface="Abel"/>
                <a:cs typeface="Abel"/>
                <a:sym typeface="Abel"/>
              </a:rPr>
              <a:t>Saturn is a gas giant, composed mostly of hydrogen and helium</a:t>
            </a:r>
            <a:endParaRPr sz="1100">
              <a:solidFill>
                <a:srgbClr val="FFFFFF"/>
              </a:solidFill>
              <a:latin typeface="Abel"/>
              <a:ea typeface="Abel"/>
              <a:cs typeface="Abel"/>
              <a:sym typeface="Abel"/>
            </a:endParaRPr>
          </a:p>
        </p:txBody>
      </p:sp>
      <p:sp>
        <p:nvSpPr>
          <p:cNvPr id="308" name="Google Shape;308;p30"/>
          <p:cNvSpPr txBox="1"/>
          <p:nvPr/>
        </p:nvSpPr>
        <p:spPr>
          <a:xfrm>
            <a:off x="2096763" y="3566800"/>
            <a:ext cx="1698900" cy="32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VENUS</a:t>
            </a:r>
            <a:endParaRPr>
              <a:solidFill>
                <a:srgbClr val="F3F3F3"/>
              </a:solidFill>
              <a:latin typeface="Unica One"/>
              <a:ea typeface="Unica One"/>
              <a:cs typeface="Unica One"/>
              <a:sym typeface="Unica One"/>
            </a:endParaRPr>
          </a:p>
        </p:txBody>
      </p:sp>
      <p:sp>
        <p:nvSpPr>
          <p:cNvPr id="309" name="Google Shape;309;p30"/>
          <p:cNvSpPr txBox="1"/>
          <p:nvPr/>
        </p:nvSpPr>
        <p:spPr>
          <a:xfrm>
            <a:off x="3519125" y="757915"/>
            <a:ext cx="2105400" cy="32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JUPITER</a:t>
            </a:r>
            <a:endParaRPr>
              <a:solidFill>
                <a:srgbClr val="F3F3F3"/>
              </a:solidFill>
              <a:latin typeface="Unica One"/>
              <a:ea typeface="Unica One"/>
              <a:cs typeface="Unica One"/>
              <a:sym typeface="Unica One"/>
            </a:endParaRPr>
          </a:p>
        </p:txBody>
      </p:sp>
      <p:sp>
        <p:nvSpPr>
          <p:cNvPr id="310" name="Google Shape;310;p30"/>
          <p:cNvSpPr txBox="1"/>
          <p:nvPr/>
        </p:nvSpPr>
        <p:spPr>
          <a:xfrm>
            <a:off x="5367425" y="3566800"/>
            <a:ext cx="1578300" cy="32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SATURN</a:t>
            </a:r>
            <a:endParaRPr>
              <a:solidFill>
                <a:srgbClr val="F3F3F3"/>
              </a:solidFill>
              <a:latin typeface="Unica One"/>
              <a:ea typeface="Unica One"/>
              <a:cs typeface="Unica One"/>
              <a:sym typeface="Unica One"/>
            </a:endParaRPr>
          </a:p>
        </p:txBody>
      </p:sp>
      <p:sp>
        <p:nvSpPr>
          <p:cNvPr id="311" name="Google Shape;311;p30"/>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METHODOLOGY</a:t>
            </a:r>
            <a:endParaRPr/>
          </a:p>
        </p:txBody>
      </p:sp>
      <p:grpSp>
        <p:nvGrpSpPr>
          <p:cNvPr id="312" name="Google Shape;312;p30"/>
          <p:cNvGrpSpPr/>
          <p:nvPr/>
        </p:nvGrpSpPr>
        <p:grpSpPr>
          <a:xfrm>
            <a:off x="2755267" y="2933184"/>
            <a:ext cx="381898" cy="277971"/>
            <a:chOff x="4070567" y="2336584"/>
            <a:chExt cx="381898" cy="277971"/>
          </a:xfrm>
        </p:grpSpPr>
        <p:sp>
          <p:nvSpPr>
            <p:cNvPr id="313" name="Google Shape;313;p30"/>
            <p:cNvSpPr/>
            <p:nvPr/>
          </p:nvSpPr>
          <p:spPr>
            <a:xfrm>
              <a:off x="4294360" y="2599697"/>
              <a:ext cx="20471" cy="14858"/>
            </a:xfrm>
            <a:custGeom>
              <a:rect b="b" l="l" r="r" t="t"/>
              <a:pathLst>
                <a:path extrusionOk="0" h="577" w="795">
                  <a:moveTo>
                    <a:pt x="402" y="0"/>
                  </a:moveTo>
                  <a:cubicBezTo>
                    <a:pt x="91" y="0"/>
                    <a:pt x="0" y="432"/>
                    <a:pt x="292" y="553"/>
                  </a:cubicBezTo>
                  <a:cubicBezTo>
                    <a:pt x="331" y="569"/>
                    <a:pt x="369" y="576"/>
                    <a:pt x="405" y="576"/>
                  </a:cubicBezTo>
                  <a:cubicBezTo>
                    <a:pt x="640" y="576"/>
                    <a:pt x="795" y="272"/>
                    <a:pt x="603" y="81"/>
                  </a:cubicBezTo>
                  <a:cubicBezTo>
                    <a:pt x="553" y="31"/>
                    <a:pt x="483" y="0"/>
                    <a:pt x="402"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0"/>
            <p:cNvSpPr/>
            <p:nvPr/>
          </p:nvSpPr>
          <p:spPr>
            <a:xfrm>
              <a:off x="4070567" y="2336584"/>
              <a:ext cx="381898" cy="277894"/>
            </a:xfrm>
            <a:custGeom>
              <a:rect b="b" l="l" r="r" t="t"/>
              <a:pathLst>
                <a:path extrusionOk="0" h="10792" w="14831">
                  <a:moveTo>
                    <a:pt x="10118" y="2362"/>
                  </a:moveTo>
                  <a:cubicBezTo>
                    <a:pt x="11485" y="2362"/>
                    <a:pt x="12580" y="3467"/>
                    <a:pt x="12590" y="4823"/>
                  </a:cubicBezTo>
                  <a:cubicBezTo>
                    <a:pt x="12590" y="6312"/>
                    <a:pt x="11370" y="7300"/>
                    <a:pt x="10102" y="7300"/>
                  </a:cubicBezTo>
                  <a:cubicBezTo>
                    <a:pt x="9497" y="7300"/>
                    <a:pt x="8880" y="7075"/>
                    <a:pt x="8380" y="6571"/>
                  </a:cubicBezTo>
                  <a:cubicBezTo>
                    <a:pt x="6823" y="5014"/>
                    <a:pt x="7928" y="2362"/>
                    <a:pt x="10118" y="2362"/>
                  </a:cubicBezTo>
                  <a:close/>
                  <a:moveTo>
                    <a:pt x="12499" y="6722"/>
                  </a:moveTo>
                  <a:lnTo>
                    <a:pt x="14027" y="8249"/>
                  </a:lnTo>
                  <a:cubicBezTo>
                    <a:pt x="14167" y="8390"/>
                    <a:pt x="14167" y="8611"/>
                    <a:pt x="14037" y="8741"/>
                  </a:cubicBezTo>
                  <a:cubicBezTo>
                    <a:pt x="13966" y="8807"/>
                    <a:pt x="13876" y="8839"/>
                    <a:pt x="13787" y="8839"/>
                  </a:cubicBezTo>
                  <a:cubicBezTo>
                    <a:pt x="13697" y="8839"/>
                    <a:pt x="13610" y="8807"/>
                    <a:pt x="13544" y="8741"/>
                  </a:cubicBezTo>
                  <a:lnTo>
                    <a:pt x="12007" y="7204"/>
                  </a:lnTo>
                  <a:cubicBezTo>
                    <a:pt x="12188" y="7064"/>
                    <a:pt x="12359" y="6903"/>
                    <a:pt x="12499" y="6722"/>
                  </a:cubicBezTo>
                  <a:close/>
                  <a:moveTo>
                    <a:pt x="4241" y="583"/>
                  </a:moveTo>
                  <a:cubicBezTo>
                    <a:pt x="4833" y="583"/>
                    <a:pt x="5386" y="854"/>
                    <a:pt x="5758" y="1317"/>
                  </a:cubicBezTo>
                  <a:lnTo>
                    <a:pt x="5758" y="9465"/>
                  </a:lnTo>
                  <a:cubicBezTo>
                    <a:pt x="5316" y="9133"/>
                    <a:pt x="4783" y="8952"/>
                    <a:pt x="4231" y="8952"/>
                  </a:cubicBezTo>
                  <a:lnTo>
                    <a:pt x="583" y="8952"/>
                  </a:lnTo>
                  <a:lnTo>
                    <a:pt x="583" y="583"/>
                  </a:lnTo>
                  <a:close/>
                  <a:moveTo>
                    <a:pt x="11495" y="583"/>
                  </a:moveTo>
                  <a:lnTo>
                    <a:pt x="11495" y="2110"/>
                  </a:lnTo>
                  <a:cubicBezTo>
                    <a:pt x="11045" y="1883"/>
                    <a:pt x="10577" y="1779"/>
                    <a:pt x="10122" y="1779"/>
                  </a:cubicBezTo>
                  <a:cubicBezTo>
                    <a:pt x="8522" y="1779"/>
                    <a:pt x="7074" y="3064"/>
                    <a:pt x="7074" y="4823"/>
                  </a:cubicBezTo>
                  <a:cubicBezTo>
                    <a:pt x="7074" y="6589"/>
                    <a:pt x="8520" y="7868"/>
                    <a:pt x="10117" y="7868"/>
                  </a:cubicBezTo>
                  <a:cubicBezTo>
                    <a:pt x="10574" y="7868"/>
                    <a:pt x="11043" y="7764"/>
                    <a:pt x="11495" y="7536"/>
                  </a:cubicBezTo>
                  <a:lnTo>
                    <a:pt x="11495" y="8952"/>
                  </a:lnTo>
                  <a:lnTo>
                    <a:pt x="7837" y="8952"/>
                  </a:lnTo>
                  <a:cubicBezTo>
                    <a:pt x="7295" y="8952"/>
                    <a:pt x="6762" y="9133"/>
                    <a:pt x="6320" y="9465"/>
                  </a:cubicBezTo>
                  <a:lnTo>
                    <a:pt x="6320" y="1317"/>
                  </a:lnTo>
                  <a:cubicBezTo>
                    <a:pt x="6692" y="854"/>
                    <a:pt x="7245" y="583"/>
                    <a:pt x="7837" y="583"/>
                  </a:cubicBezTo>
                  <a:close/>
                  <a:moveTo>
                    <a:pt x="4241" y="9525"/>
                  </a:moveTo>
                  <a:cubicBezTo>
                    <a:pt x="4803" y="9525"/>
                    <a:pt x="5346" y="9776"/>
                    <a:pt x="5708" y="10218"/>
                  </a:cubicBezTo>
                  <a:lnTo>
                    <a:pt x="583" y="10218"/>
                  </a:lnTo>
                  <a:lnTo>
                    <a:pt x="583" y="9525"/>
                  </a:lnTo>
                  <a:close/>
                  <a:moveTo>
                    <a:pt x="292" y="0"/>
                  </a:moveTo>
                  <a:cubicBezTo>
                    <a:pt x="131" y="0"/>
                    <a:pt x="1" y="131"/>
                    <a:pt x="1" y="292"/>
                  </a:cubicBezTo>
                  <a:lnTo>
                    <a:pt x="1" y="10500"/>
                  </a:lnTo>
                  <a:cubicBezTo>
                    <a:pt x="1" y="10660"/>
                    <a:pt x="131" y="10791"/>
                    <a:pt x="292" y="10791"/>
                  </a:cubicBezTo>
                  <a:lnTo>
                    <a:pt x="8109" y="10791"/>
                  </a:lnTo>
                  <a:cubicBezTo>
                    <a:pt x="8115" y="10791"/>
                    <a:pt x="8122" y="10792"/>
                    <a:pt x="8128" y="10792"/>
                  </a:cubicBezTo>
                  <a:cubicBezTo>
                    <a:pt x="8511" y="10792"/>
                    <a:pt x="8514" y="10217"/>
                    <a:pt x="8137" y="10217"/>
                  </a:cubicBezTo>
                  <a:cubicBezTo>
                    <a:pt x="8128" y="10217"/>
                    <a:pt x="8118" y="10218"/>
                    <a:pt x="8109" y="10218"/>
                  </a:cubicBezTo>
                  <a:lnTo>
                    <a:pt x="6371" y="10218"/>
                  </a:lnTo>
                  <a:cubicBezTo>
                    <a:pt x="6732" y="9776"/>
                    <a:pt x="7275" y="9525"/>
                    <a:pt x="7848" y="9525"/>
                  </a:cubicBezTo>
                  <a:lnTo>
                    <a:pt x="11495" y="9525"/>
                  </a:lnTo>
                  <a:lnTo>
                    <a:pt x="11495" y="10218"/>
                  </a:lnTo>
                  <a:lnTo>
                    <a:pt x="10028" y="10218"/>
                  </a:lnTo>
                  <a:cubicBezTo>
                    <a:pt x="10018" y="10218"/>
                    <a:pt x="10009" y="10217"/>
                    <a:pt x="9999" y="10217"/>
                  </a:cubicBezTo>
                  <a:cubicBezTo>
                    <a:pt x="9622" y="10217"/>
                    <a:pt x="9625" y="10792"/>
                    <a:pt x="10008" y="10792"/>
                  </a:cubicBezTo>
                  <a:cubicBezTo>
                    <a:pt x="10015" y="10792"/>
                    <a:pt x="10021" y="10791"/>
                    <a:pt x="10028" y="10791"/>
                  </a:cubicBezTo>
                  <a:lnTo>
                    <a:pt x="11776" y="10791"/>
                  </a:lnTo>
                  <a:cubicBezTo>
                    <a:pt x="11937" y="10791"/>
                    <a:pt x="12067" y="10660"/>
                    <a:pt x="12067" y="10500"/>
                  </a:cubicBezTo>
                  <a:lnTo>
                    <a:pt x="12067" y="9244"/>
                  </a:lnTo>
                  <a:lnTo>
                    <a:pt x="12067" y="8078"/>
                  </a:lnTo>
                  <a:lnTo>
                    <a:pt x="13142" y="9143"/>
                  </a:lnTo>
                  <a:cubicBezTo>
                    <a:pt x="13323" y="9339"/>
                    <a:pt x="13570" y="9437"/>
                    <a:pt x="13817" y="9437"/>
                  </a:cubicBezTo>
                  <a:cubicBezTo>
                    <a:pt x="14052" y="9437"/>
                    <a:pt x="14288" y="9349"/>
                    <a:pt x="14469" y="9174"/>
                  </a:cubicBezTo>
                  <a:cubicBezTo>
                    <a:pt x="14830" y="8802"/>
                    <a:pt x="14820" y="8199"/>
                    <a:pt x="14438" y="7847"/>
                  </a:cubicBezTo>
                  <a:lnTo>
                    <a:pt x="14438" y="7837"/>
                  </a:lnTo>
                  <a:lnTo>
                    <a:pt x="12821" y="6230"/>
                  </a:lnTo>
                  <a:cubicBezTo>
                    <a:pt x="13474" y="4964"/>
                    <a:pt x="13162" y="3406"/>
                    <a:pt x="12067" y="2492"/>
                  </a:cubicBezTo>
                  <a:lnTo>
                    <a:pt x="12067" y="292"/>
                  </a:lnTo>
                  <a:cubicBezTo>
                    <a:pt x="12067" y="131"/>
                    <a:pt x="11937" y="0"/>
                    <a:pt x="11776" y="0"/>
                  </a:cubicBezTo>
                  <a:lnTo>
                    <a:pt x="7837" y="0"/>
                  </a:lnTo>
                  <a:cubicBezTo>
                    <a:pt x="7164" y="0"/>
                    <a:pt x="6511" y="282"/>
                    <a:pt x="6039" y="774"/>
                  </a:cubicBezTo>
                  <a:cubicBezTo>
                    <a:pt x="5567" y="282"/>
                    <a:pt x="4914" y="0"/>
                    <a:pt x="4231"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0"/>
            <p:cNvSpPr/>
            <p:nvPr/>
          </p:nvSpPr>
          <p:spPr>
            <a:xfrm>
              <a:off x="4110274" y="2378762"/>
              <a:ext cx="74804" cy="160422"/>
            </a:xfrm>
            <a:custGeom>
              <a:rect b="b" l="l" r="r" t="t"/>
              <a:pathLst>
                <a:path extrusionOk="0" h="6230" w="2905">
                  <a:moveTo>
                    <a:pt x="302" y="0"/>
                  </a:moveTo>
                  <a:cubicBezTo>
                    <a:pt x="152" y="0"/>
                    <a:pt x="1" y="101"/>
                    <a:pt x="16" y="302"/>
                  </a:cubicBezTo>
                  <a:lnTo>
                    <a:pt x="16" y="1256"/>
                  </a:lnTo>
                  <a:cubicBezTo>
                    <a:pt x="16" y="1789"/>
                    <a:pt x="227" y="2301"/>
                    <a:pt x="599" y="2673"/>
                  </a:cubicBezTo>
                  <a:lnTo>
                    <a:pt x="1041" y="3115"/>
                  </a:lnTo>
                  <a:lnTo>
                    <a:pt x="599" y="3557"/>
                  </a:lnTo>
                  <a:cubicBezTo>
                    <a:pt x="227" y="3929"/>
                    <a:pt x="16" y="4441"/>
                    <a:pt x="16" y="4973"/>
                  </a:cubicBezTo>
                  <a:lnTo>
                    <a:pt x="16" y="5928"/>
                  </a:lnTo>
                  <a:cubicBezTo>
                    <a:pt x="1" y="6129"/>
                    <a:pt x="152" y="6229"/>
                    <a:pt x="302" y="6229"/>
                  </a:cubicBezTo>
                  <a:cubicBezTo>
                    <a:pt x="453" y="6229"/>
                    <a:pt x="604" y="6129"/>
                    <a:pt x="589" y="5928"/>
                  </a:cubicBezTo>
                  <a:lnTo>
                    <a:pt x="589" y="4973"/>
                  </a:lnTo>
                  <a:cubicBezTo>
                    <a:pt x="589" y="4592"/>
                    <a:pt x="739" y="4230"/>
                    <a:pt x="1011" y="3959"/>
                  </a:cubicBezTo>
                  <a:lnTo>
                    <a:pt x="1453" y="3517"/>
                  </a:lnTo>
                  <a:lnTo>
                    <a:pt x="1895" y="3959"/>
                  </a:lnTo>
                  <a:cubicBezTo>
                    <a:pt x="1945" y="4019"/>
                    <a:pt x="1995" y="4079"/>
                    <a:pt x="2046" y="4140"/>
                  </a:cubicBezTo>
                  <a:lnTo>
                    <a:pt x="1453" y="4140"/>
                  </a:lnTo>
                  <a:cubicBezTo>
                    <a:pt x="1443" y="4139"/>
                    <a:pt x="1434" y="4139"/>
                    <a:pt x="1425" y="4139"/>
                  </a:cubicBezTo>
                  <a:cubicBezTo>
                    <a:pt x="1050" y="4139"/>
                    <a:pt x="1050" y="4713"/>
                    <a:pt x="1425" y="4713"/>
                  </a:cubicBezTo>
                  <a:cubicBezTo>
                    <a:pt x="1434" y="4713"/>
                    <a:pt x="1443" y="4713"/>
                    <a:pt x="1453" y="4712"/>
                  </a:cubicBezTo>
                  <a:lnTo>
                    <a:pt x="2287" y="4712"/>
                  </a:lnTo>
                  <a:cubicBezTo>
                    <a:pt x="2307" y="4803"/>
                    <a:pt x="2307" y="4893"/>
                    <a:pt x="2307" y="4973"/>
                  </a:cubicBezTo>
                  <a:lnTo>
                    <a:pt x="2307" y="5295"/>
                  </a:lnTo>
                  <a:lnTo>
                    <a:pt x="1453" y="5295"/>
                  </a:lnTo>
                  <a:cubicBezTo>
                    <a:pt x="1443" y="5294"/>
                    <a:pt x="1434" y="5294"/>
                    <a:pt x="1424" y="5294"/>
                  </a:cubicBezTo>
                  <a:cubicBezTo>
                    <a:pt x="1047" y="5294"/>
                    <a:pt x="1050" y="5868"/>
                    <a:pt x="1433" y="5868"/>
                  </a:cubicBezTo>
                  <a:cubicBezTo>
                    <a:pt x="1440" y="5868"/>
                    <a:pt x="1446" y="5868"/>
                    <a:pt x="1453" y="5868"/>
                  </a:cubicBezTo>
                  <a:lnTo>
                    <a:pt x="2317" y="5868"/>
                  </a:lnTo>
                  <a:lnTo>
                    <a:pt x="2317" y="5928"/>
                  </a:lnTo>
                  <a:cubicBezTo>
                    <a:pt x="2302" y="6129"/>
                    <a:pt x="2452" y="6229"/>
                    <a:pt x="2603" y="6229"/>
                  </a:cubicBezTo>
                  <a:cubicBezTo>
                    <a:pt x="2754" y="6229"/>
                    <a:pt x="2905" y="6129"/>
                    <a:pt x="2890" y="5928"/>
                  </a:cubicBezTo>
                  <a:lnTo>
                    <a:pt x="2890" y="4984"/>
                  </a:lnTo>
                  <a:cubicBezTo>
                    <a:pt x="2890" y="4441"/>
                    <a:pt x="2679" y="3939"/>
                    <a:pt x="2297" y="3557"/>
                  </a:cubicBezTo>
                  <a:lnTo>
                    <a:pt x="1855" y="3115"/>
                  </a:lnTo>
                  <a:lnTo>
                    <a:pt x="2297" y="2673"/>
                  </a:lnTo>
                  <a:cubicBezTo>
                    <a:pt x="2679" y="2301"/>
                    <a:pt x="2890" y="1789"/>
                    <a:pt x="2890" y="1256"/>
                  </a:cubicBezTo>
                  <a:lnTo>
                    <a:pt x="2890" y="302"/>
                  </a:lnTo>
                  <a:cubicBezTo>
                    <a:pt x="2900" y="101"/>
                    <a:pt x="2749" y="0"/>
                    <a:pt x="2598" y="0"/>
                  </a:cubicBezTo>
                  <a:cubicBezTo>
                    <a:pt x="2447" y="0"/>
                    <a:pt x="2297" y="101"/>
                    <a:pt x="2307" y="302"/>
                  </a:cubicBezTo>
                  <a:lnTo>
                    <a:pt x="2307" y="1256"/>
                  </a:lnTo>
                  <a:cubicBezTo>
                    <a:pt x="2317" y="1638"/>
                    <a:pt x="2166" y="2000"/>
                    <a:pt x="1895" y="2271"/>
                  </a:cubicBezTo>
                  <a:lnTo>
                    <a:pt x="1453" y="2713"/>
                  </a:lnTo>
                  <a:lnTo>
                    <a:pt x="1011" y="2271"/>
                  </a:lnTo>
                  <a:cubicBezTo>
                    <a:pt x="950" y="2211"/>
                    <a:pt x="900" y="2150"/>
                    <a:pt x="860" y="2090"/>
                  </a:cubicBezTo>
                  <a:lnTo>
                    <a:pt x="1453" y="2090"/>
                  </a:lnTo>
                  <a:cubicBezTo>
                    <a:pt x="1459" y="2090"/>
                    <a:pt x="1465" y="2090"/>
                    <a:pt x="1472" y="2090"/>
                  </a:cubicBezTo>
                  <a:cubicBezTo>
                    <a:pt x="1845" y="2090"/>
                    <a:pt x="1848" y="1516"/>
                    <a:pt x="1481" y="1516"/>
                  </a:cubicBezTo>
                  <a:cubicBezTo>
                    <a:pt x="1472" y="1516"/>
                    <a:pt x="1462" y="1517"/>
                    <a:pt x="1453" y="1517"/>
                  </a:cubicBezTo>
                  <a:lnTo>
                    <a:pt x="609" y="1517"/>
                  </a:lnTo>
                  <a:cubicBezTo>
                    <a:pt x="599" y="1427"/>
                    <a:pt x="589" y="1336"/>
                    <a:pt x="589" y="1256"/>
                  </a:cubicBezTo>
                  <a:lnTo>
                    <a:pt x="589" y="935"/>
                  </a:lnTo>
                  <a:lnTo>
                    <a:pt x="1453" y="935"/>
                  </a:lnTo>
                  <a:cubicBezTo>
                    <a:pt x="1462" y="935"/>
                    <a:pt x="1472" y="936"/>
                    <a:pt x="1481" y="936"/>
                  </a:cubicBezTo>
                  <a:cubicBezTo>
                    <a:pt x="1848" y="936"/>
                    <a:pt x="1845" y="361"/>
                    <a:pt x="1472" y="361"/>
                  </a:cubicBezTo>
                  <a:cubicBezTo>
                    <a:pt x="1465" y="361"/>
                    <a:pt x="1459" y="362"/>
                    <a:pt x="1453" y="362"/>
                  </a:cubicBezTo>
                  <a:lnTo>
                    <a:pt x="589" y="362"/>
                  </a:lnTo>
                  <a:lnTo>
                    <a:pt x="589" y="302"/>
                  </a:lnTo>
                  <a:cubicBezTo>
                    <a:pt x="604" y="101"/>
                    <a:pt x="453" y="0"/>
                    <a:pt x="302"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0"/>
            <p:cNvSpPr/>
            <p:nvPr/>
          </p:nvSpPr>
          <p:spPr>
            <a:xfrm>
              <a:off x="4342281" y="2416743"/>
              <a:ext cx="39037" cy="51037"/>
            </a:xfrm>
            <a:custGeom>
              <a:rect b="b" l="l" r="r" t="t"/>
              <a:pathLst>
                <a:path extrusionOk="0" h="1982" w="1516">
                  <a:moveTo>
                    <a:pt x="427" y="1"/>
                  </a:moveTo>
                  <a:cubicBezTo>
                    <a:pt x="173" y="1"/>
                    <a:pt x="1" y="388"/>
                    <a:pt x="290" y="545"/>
                  </a:cubicBezTo>
                  <a:cubicBezTo>
                    <a:pt x="702" y="796"/>
                    <a:pt x="943" y="1238"/>
                    <a:pt x="943" y="1710"/>
                  </a:cubicBezTo>
                  <a:cubicBezTo>
                    <a:pt x="953" y="1891"/>
                    <a:pt x="1091" y="1981"/>
                    <a:pt x="1229" y="1981"/>
                  </a:cubicBezTo>
                  <a:cubicBezTo>
                    <a:pt x="1367" y="1981"/>
                    <a:pt x="1505" y="1891"/>
                    <a:pt x="1515" y="1710"/>
                  </a:cubicBezTo>
                  <a:cubicBezTo>
                    <a:pt x="1515" y="1037"/>
                    <a:pt x="1174" y="414"/>
                    <a:pt x="601" y="62"/>
                  </a:cubicBezTo>
                  <a:cubicBezTo>
                    <a:pt x="542" y="19"/>
                    <a:pt x="482" y="1"/>
                    <a:pt x="427"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0"/>
            <p:cNvSpPr/>
            <p:nvPr/>
          </p:nvSpPr>
          <p:spPr>
            <a:xfrm>
              <a:off x="4320909" y="2410563"/>
              <a:ext cx="20033" cy="14806"/>
            </a:xfrm>
            <a:custGeom>
              <a:rect b="b" l="l" r="r" t="t"/>
              <a:pathLst>
                <a:path extrusionOk="0" h="575" w="778">
                  <a:moveTo>
                    <a:pt x="387" y="0"/>
                  </a:moveTo>
                  <a:cubicBezTo>
                    <a:pt x="4" y="0"/>
                    <a:pt x="1" y="575"/>
                    <a:pt x="378" y="575"/>
                  </a:cubicBezTo>
                  <a:cubicBezTo>
                    <a:pt x="387" y="575"/>
                    <a:pt x="397" y="574"/>
                    <a:pt x="406" y="574"/>
                  </a:cubicBezTo>
                  <a:lnTo>
                    <a:pt x="416" y="574"/>
                  </a:lnTo>
                  <a:cubicBezTo>
                    <a:pt x="778" y="554"/>
                    <a:pt x="778" y="31"/>
                    <a:pt x="416" y="1"/>
                  </a:cubicBezTo>
                  <a:lnTo>
                    <a:pt x="406" y="1"/>
                  </a:lnTo>
                  <a:cubicBezTo>
                    <a:pt x="400" y="1"/>
                    <a:pt x="393" y="0"/>
                    <a:pt x="387"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 name="Google Shape;318;p30"/>
          <p:cNvGrpSpPr/>
          <p:nvPr/>
        </p:nvGrpSpPr>
        <p:grpSpPr>
          <a:xfrm>
            <a:off x="4384335" y="1891193"/>
            <a:ext cx="381718" cy="378474"/>
            <a:chOff x="4070310" y="2855343"/>
            <a:chExt cx="381718" cy="378474"/>
          </a:xfrm>
        </p:grpSpPr>
        <p:sp>
          <p:nvSpPr>
            <p:cNvPr id="319" name="Google Shape;319;p30"/>
            <p:cNvSpPr/>
            <p:nvPr/>
          </p:nvSpPr>
          <p:spPr>
            <a:xfrm>
              <a:off x="4248113" y="2914182"/>
              <a:ext cx="49131" cy="68315"/>
            </a:xfrm>
            <a:custGeom>
              <a:rect b="b" l="l" r="r" t="t"/>
              <a:pathLst>
                <a:path extrusionOk="0" h="2653" w="1908">
                  <a:moveTo>
                    <a:pt x="1585" y="1"/>
                  </a:moveTo>
                  <a:cubicBezTo>
                    <a:pt x="1485" y="1"/>
                    <a:pt x="1389" y="50"/>
                    <a:pt x="1334" y="145"/>
                  </a:cubicBezTo>
                  <a:lnTo>
                    <a:pt x="139" y="2215"/>
                  </a:lnTo>
                  <a:cubicBezTo>
                    <a:pt x="0" y="2443"/>
                    <a:pt x="195" y="2653"/>
                    <a:pt x="396" y="2653"/>
                  </a:cubicBezTo>
                  <a:cubicBezTo>
                    <a:pt x="487" y="2653"/>
                    <a:pt x="578" y="2610"/>
                    <a:pt x="641" y="2506"/>
                  </a:cubicBezTo>
                  <a:lnTo>
                    <a:pt x="1837" y="437"/>
                  </a:lnTo>
                  <a:cubicBezTo>
                    <a:pt x="1907" y="296"/>
                    <a:pt x="1867" y="115"/>
                    <a:pt x="1726" y="35"/>
                  </a:cubicBezTo>
                  <a:cubicBezTo>
                    <a:pt x="1681" y="12"/>
                    <a:pt x="1632" y="1"/>
                    <a:pt x="1585"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0"/>
            <p:cNvSpPr/>
            <p:nvPr/>
          </p:nvSpPr>
          <p:spPr>
            <a:xfrm>
              <a:off x="4233565" y="2991895"/>
              <a:ext cx="20471" cy="14858"/>
            </a:xfrm>
            <a:custGeom>
              <a:rect b="b" l="l" r="r" t="t"/>
              <a:pathLst>
                <a:path extrusionOk="0" h="577" w="795">
                  <a:moveTo>
                    <a:pt x="402" y="1"/>
                  </a:moveTo>
                  <a:cubicBezTo>
                    <a:pt x="91" y="1"/>
                    <a:pt x="0" y="433"/>
                    <a:pt x="292" y="553"/>
                  </a:cubicBezTo>
                  <a:cubicBezTo>
                    <a:pt x="331" y="570"/>
                    <a:pt x="369" y="577"/>
                    <a:pt x="405" y="577"/>
                  </a:cubicBezTo>
                  <a:cubicBezTo>
                    <a:pt x="640" y="577"/>
                    <a:pt x="795" y="273"/>
                    <a:pt x="603" y="81"/>
                  </a:cubicBezTo>
                  <a:cubicBezTo>
                    <a:pt x="553" y="31"/>
                    <a:pt x="473" y="1"/>
                    <a:pt x="402"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0"/>
            <p:cNvSpPr/>
            <p:nvPr/>
          </p:nvSpPr>
          <p:spPr>
            <a:xfrm>
              <a:off x="4141457" y="2855343"/>
              <a:ext cx="233501" cy="378474"/>
            </a:xfrm>
            <a:custGeom>
              <a:rect b="b" l="l" r="r" t="t"/>
              <a:pathLst>
                <a:path extrusionOk="0" h="14698" w="9068">
                  <a:moveTo>
                    <a:pt x="6320" y="682"/>
                  </a:moveTo>
                  <a:lnTo>
                    <a:pt x="7556" y="1396"/>
                  </a:lnTo>
                  <a:lnTo>
                    <a:pt x="7265" y="1898"/>
                  </a:lnTo>
                  <a:lnTo>
                    <a:pt x="6652" y="1546"/>
                  </a:lnTo>
                  <a:lnTo>
                    <a:pt x="6029" y="1185"/>
                  </a:lnTo>
                  <a:lnTo>
                    <a:pt x="6320" y="682"/>
                  </a:lnTo>
                  <a:close/>
                  <a:moveTo>
                    <a:pt x="5396" y="1486"/>
                  </a:moveTo>
                  <a:lnTo>
                    <a:pt x="6360" y="2039"/>
                  </a:lnTo>
                  <a:lnTo>
                    <a:pt x="7225" y="2541"/>
                  </a:lnTo>
                  <a:lnTo>
                    <a:pt x="7325" y="2601"/>
                  </a:lnTo>
                  <a:lnTo>
                    <a:pt x="6471" y="4068"/>
                  </a:lnTo>
                  <a:lnTo>
                    <a:pt x="6149" y="4631"/>
                  </a:lnTo>
                  <a:lnTo>
                    <a:pt x="4833" y="6901"/>
                  </a:lnTo>
                  <a:lnTo>
                    <a:pt x="2914" y="5796"/>
                  </a:lnTo>
                  <a:lnTo>
                    <a:pt x="5396" y="1486"/>
                  </a:lnTo>
                  <a:close/>
                  <a:moveTo>
                    <a:pt x="3155" y="6590"/>
                  </a:moveTo>
                  <a:lnTo>
                    <a:pt x="4030" y="7102"/>
                  </a:lnTo>
                  <a:lnTo>
                    <a:pt x="3628" y="7796"/>
                  </a:lnTo>
                  <a:lnTo>
                    <a:pt x="2744" y="7293"/>
                  </a:lnTo>
                  <a:lnTo>
                    <a:pt x="3155" y="6590"/>
                  </a:lnTo>
                  <a:close/>
                  <a:moveTo>
                    <a:pt x="1638" y="8971"/>
                  </a:moveTo>
                  <a:lnTo>
                    <a:pt x="2402" y="9413"/>
                  </a:lnTo>
                  <a:lnTo>
                    <a:pt x="2020" y="10126"/>
                  </a:lnTo>
                  <a:cubicBezTo>
                    <a:pt x="1950" y="10257"/>
                    <a:pt x="2000" y="10428"/>
                    <a:pt x="2131" y="10508"/>
                  </a:cubicBezTo>
                  <a:cubicBezTo>
                    <a:pt x="2452" y="10689"/>
                    <a:pt x="2794" y="10830"/>
                    <a:pt x="3155" y="10910"/>
                  </a:cubicBezTo>
                  <a:cubicBezTo>
                    <a:pt x="2955" y="11151"/>
                    <a:pt x="2834" y="11463"/>
                    <a:pt x="2834" y="11784"/>
                  </a:cubicBezTo>
                  <a:lnTo>
                    <a:pt x="2834" y="12156"/>
                  </a:lnTo>
                  <a:cubicBezTo>
                    <a:pt x="2201" y="12025"/>
                    <a:pt x="1608" y="11754"/>
                    <a:pt x="1076" y="11382"/>
                  </a:cubicBezTo>
                  <a:lnTo>
                    <a:pt x="825" y="11212"/>
                  </a:lnTo>
                  <a:cubicBezTo>
                    <a:pt x="684" y="11111"/>
                    <a:pt x="644" y="10920"/>
                    <a:pt x="714" y="10769"/>
                  </a:cubicBezTo>
                  <a:lnTo>
                    <a:pt x="1638" y="8971"/>
                  </a:lnTo>
                  <a:close/>
                  <a:moveTo>
                    <a:pt x="4200" y="11001"/>
                  </a:moveTo>
                  <a:cubicBezTo>
                    <a:pt x="4632" y="11001"/>
                    <a:pt x="4974" y="11352"/>
                    <a:pt x="4984" y="11784"/>
                  </a:cubicBezTo>
                  <a:lnTo>
                    <a:pt x="4984" y="12588"/>
                  </a:lnTo>
                  <a:lnTo>
                    <a:pt x="3407" y="12588"/>
                  </a:lnTo>
                  <a:lnTo>
                    <a:pt x="3407" y="11784"/>
                  </a:lnTo>
                  <a:cubicBezTo>
                    <a:pt x="3407" y="11372"/>
                    <a:pt x="3718" y="11041"/>
                    <a:pt x="4120" y="11001"/>
                  </a:cubicBezTo>
                  <a:close/>
                  <a:moveTo>
                    <a:pt x="7938" y="13151"/>
                  </a:moveTo>
                  <a:lnTo>
                    <a:pt x="7938" y="14125"/>
                  </a:lnTo>
                  <a:lnTo>
                    <a:pt x="624" y="14125"/>
                  </a:lnTo>
                  <a:lnTo>
                    <a:pt x="624" y="13151"/>
                  </a:lnTo>
                  <a:close/>
                  <a:moveTo>
                    <a:pt x="6218" y="1"/>
                  </a:moveTo>
                  <a:cubicBezTo>
                    <a:pt x="6119" y="1"/>
                    <a:pt x="6023" y="55"/>
                    <a:pt x="5969" y="150"/>
                  </a:cubicBezTo>
                  <a:lnTo>
                    <a:pt x="5537" y="903"/>
                  </a:lnTo>
                  <a:lnTo>
                    <a:pt x="5436" y="843"/>
                  </a:lnTo>
                  <a:cubicBezTo>
                    <a:pt x="5391" y="817"/>
                    <a:pt x="5342" y="805"/>
                    <a:pt x="5294" y="805"/>
                  </a:cubicBezTo>
                  <a:cubicBezTo>
                    <a:pt x="5194" y="805"/>
                    <a:pt x="5099" y="858"/>
                    <a:pt x="5044" y="953"/>
                  </a:cubicBezTo>
                  <a:lnTo>
                    <a:pt x="2271" y="5756"/>
                  </a:lnTo>
                  <a:cubicBezTo>
                    <a:pt x="2191" y="5897"/>
                    <a:pt x="2241" y="6067"/>
                    <a:pt x="2382" y="6148"/>
                  </a:cubicBezTo>
                  <a:lnTo>
                    <a:pt x="2643" y="6299"/>
                  </a:lnTo>
                  <a:lnTo>
                    <a:pt x="2101" y="7253"/>
                  </a:lnTo>
                  <a:cubicBezTo>
                    <a:pt x="2020" y="7384"/>
                    <a:pt x="2070" y="7564"/>
                    <a:pt x="2201" y="7645"/>
                  </a:cubicBezTo>
                  <a:lnTo>
                    <a:pt x="3587" y="8439"/>
                  </a:lnTo>
                  <a:cubicBezTo>
                    <a:pt x="3634" y="8465"/>
                    <a:pt x="3683" y="8477"/>
                    <a:pt x="3732" y="8477"/>
                  </a:cubicBezTo>
                  <a:cubicBezTo>
                    <a:pt x="3831" y="8477"/>
                    <a:pt x="3925" y="8426"/>
                    <a:pt x="3979" y="8338"/>
                  </a:cubicBezTo>
                  <a:lnTo>
                    <a:pt x="4522" y="7384"/>
                  </a:lnTo>
                  <a:lnTo>
                    <a:pt x="4793" y="7544"/>
                  </a:lnTo>
                  <a:cubicBezTo>
                    <a:pt x="4839" y="7570"/>
                    <a:pt x="4887" y="7583"/>
                    <a:pt x="4935" y="7583"/>
                  </a:cubicBezTo>
                  <a:cubicBezTo>
                    <a:pt x="5035" y="7583"/>
                    <a:pt x="5131" y="7529"/>
                    <a:pt x="5185" y="7434"/>
                  </a:cubicBezTo>
                  <a:lnTo>
                    <a:pt x="6451" y="5254"/>
                  </a:lnTo>
                  <a:cubicBezTo>
                    <a:pt x="6913" y="5816"/>
                    <a:pt x="7164" y="6530"/>
                    <a:pt x="7164" y="7263"/>
                  </a:cubicBezTo>
                  <a:cubicBezTo>
                    <a:pt x="7154" y="8931"/>
                    <a:pt x="5848" y="10307"/>
                    <a:pt x="4180" y="10418"/>
                  </a:cubicBezTo>
                  <a:lnTo>
                    <a:pt x="4030" y="10418"/>
                  </a:lnTo>
                  <a:cubicBezTo>
                    <a:pt x="4008" y="10418"/>
                    <a:pt x="3986" y="10419"/>
                    <a:pt x="3965" y="10419"/>
                  </a:cubicBezTo>
                  <a:cubicBezTo>
                    <a:pt x="3515" y="10419"/>
                    <a:pt x="3075" y="10319"/>
                    <a:pt x="2663" y="10136"/>
                  </a:cubicBezTo>
                  <a:lnTo>
                    <a:pt x="2894" y="9694"/>
                  </a:lnTo>
                  <a:lnTo>
                    <a:pt x="3306" y="9936"/>
                  </a:lnTo>
                  <a:cubicBezTo>
                    <a:pt x="3359" y="9965"/>
                    <a:pt x="3411" y="9978"/>
                    <a:pt x="3459" y="9978"/>
                  </a:cubicBezTo>
                  <a:cubicBezTo>
                    <a:pt x="3720" y="9978"/>
                    <a:pt x="3878" y="9594"/>
                    <a:pt x="3598" y="9433"/>
                  </a:cubicBezTo>
                  <a:lnTo>
                    <a:pt x="1086" y="7976"/>
                  </a:lnTo>
                  <a:cubicBezTo>
                    <a:pt x="1032" y="7944"/>
                    <a:pt x="980" y="7930"/>
                    <a:pt x="931" y="7930"/>
                  </a:cubicBezTo>
                  <a:cubicBezTo>
                    <a:pt x="676" y="7930"/>
                    <a:pt x="516" y="8310"/>
                    <a:pt x="794" y="8479"/>
                  </a:cubicBezTo>
                  <a:lnTo>
                    <a:pt x="1146" y="8670"/>
                  </a:lnTo>
                  <a:lnTo>
                    <a:pt x="212" y="10498"/>
                  </a:lnTo>
                  <a:cubicBezTo>
                    <a:pt x="1" y="10910"/>
                    <a:pt x="121" y="11412"/>
                    <a:pt x="503" y="11674"/>
                  </a:cubicBezTo>
                  <a:lnTo>
                    <a:pt x="754" y="11845"/>
                  </a:lnTo>
                  <a:cubicBezTo>
                    <a:pt x="1196" y="12156"/>
                    <a:pt x="1679" y="12407"/>
                    <a:pt x="2191" y="12568"/>
                  </a:cubicBezTo>
                  <a:lnTo>
                    <a:pt x="342" y="12568"/>
                  </a:lnTo>
                  <a:cubicBezTo>
                    <a:pt x="182" y="12568"/>
                    <a:pt x="51" y="12699"/>
                    <a:pt x="51" y="12859"/>
                  </a:cubicBezTo>
                  <a:lnTo>
                    <a:pt x="51" y="14407"/>
                  </a:lnTo>
                  <a:cubicBezTo>
                    <a:pt x="51" y="14567"/>
                    <a:pt x="182" y="14698"/>
                    <a:pt x="342" y="14698"/>
                  </a:cubicBezTo>
                  <a:lnTo>
                    <a:pt x="8229" y="14698"/>
                  </a:lnTo>
                  <a:cubicBezTo>
                    <a:pt x="8390" y="14698"/>
                    <a:pt x="8521" y="14567"/>
                    <a:pt x="8521" y="14407"/>
                  </a:cubicBezTo>
                  <a:lnTo>
                    <a:pt x="8521" y="12869"/>
                  </a:lnTo>
                  <a:cubicBezTo>
                    <a:pt x="8521" y="12709"/>
                    <a:pt x="8390" y="12578"/>
                    <a:pt x="8229" y="12578"/>
                  </a:cubicBezTo>
                  <a:lnTo>
                    <a:pt x="5557" y="12578"/>
                  </a:lnTo>
                  <a:lnTo>
                    <a:pt x="5557" y="12548"/>
                  </a:lnTo>
                  <a:cubicBezTo>
                    <a:pt x="7184" y="11985"/>
                    <a:pt x="8450" y="10669"/>
                    <a:pt x="8933" y="9011"/>
                  </a:cubicBezTo>
                  <a:cubicBezTo>
                    <a:pt x="8983" y="8861"/>
                    <a:pt x="8892" y="8700"/>
                    <a:pt x="8742" y="8660"/>
                  </a:cubicBezTo>
                  <a:cubicBezTo>
                    <a:pt x="8711" y="8650"/>
                    <a:pt x="8681" y="8646"/>
                    <a:pt x="8651" y="8646"/>
                  </a:cubicBezTo>
                  <a:cubicBezTo>
                    <a:pt x="8524" y="8646"/>
                    <a:pt x="8413" y="8728"/>
                    <a:pt x="8380" y="8850"/>
                  </a:cubicBezTo>
                  <a:cubicBezTo>
                    <a:pt x="7968" y="10257"/>
                    <a:pt x="6923" y="11402"/>
                    <a:pt x="5557" y="11935"/>
                  </a:cubicBezTo>
                  <a:lnTo>
                    <a:pt x="5557" y="11784"/>
                  </a:lnTo>
                  <a:cubicBezTo>
                    <a:pt x="5557" y="11412"/>
                    <a:pt x="5406" y="11071"/>
                    <a:pt x="5155" y="10820"/>
                  </a:cubicBezTo>
                  <a:cubicBezTo>
                    <a:pt x="6682" y="10307"/>
                    <a:pt x="7727" y="8881"/>
                    <a:pt x="7737" y="7263"/>
                  </a:cubicBezTo>
                  <a:cubicBezTo>
                    <a:pt x="7747" y="6319"/>
                    <a:pt x="7395" y="5414"/>
                    <a:pt x="6752" y="4721"/>
                  </a:cubicBezTo>
                  <a:lnTo>
                    <a:pt x="6843" y="4580"/>
                  </a:lnTo>
                  <a:lnTo>
                    <a:pt x="7114" y="4108"/>
                  </a:lnTo>
                  <a:cubicBezTo>
                    <a:pt x="7767" y="4731"/>
                    <a:pt x="8229" y="5535"/>
                    <a:pt x="8440" y="6419"/>
                  </a:cubicBezTo>
                  <a:cubicBezTo>
                    <a:pt x="8469" y="6585"/>
                    <a:pt x="8589" y="6657"/>
                    <a:pt x="8712" y="6657"/>
                  </a:cubicBezTo>
                  <a:cubicBezTo>
                    <a:pt x="8887" y="6657"/>
                    <a:pt x="9068" y="6512"/>
                    <a:pt x="9003" y="6288"/>
                  </a:cubicBezTo>
                  <a:cubicBezTo>
                    <a:pt x="8752" y="5254"/>
                    <a:pt x="8189" y="4309"/>
                    <a:pt x="7405" y="3596"/>
                  </a:cubicBezTo>
                  <a:lnTo>
                    <a:pt x="7958" y="2631"/>
                  </a:lnTo>
                  <a:cubicBezTo>
                    <a:pt x="8038" y="2491"/>
                    <a:pt x="7998" y="2320"/>
                    <a:pt x="7857" y="2239"/>
                  </a:cubicBezTo>
                  <a:lnTo>
                    <a:pt x="7757" y="2189"/>
                  </a:lnTo>
                  <a:lnTo>
                    <a:pt x="8189" y="1436"/>
                  </a:lnTo>
                  <a:cubicBezTo>
                    <a:pt x="8269" y="1295"/>
                    <a:pt x="8219" y="1114"/>
                    <a:pt x="8089" y="1044"/>
                  </a:cubicBezTo>
                  <a:lnTo>
                    <a:pt x="6360" y="39"/>
                  </a:lnTo>
                  <a:cubicBezTo>
                    <a:pt x="6315" y="13"/>
                    <a:pt x="6266" y="1"/>
                    <a:pt x="6218"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p:nvPr/>
          </p:nvSpPr>
          <p:spPr>
            <a:xfrm>
              <a:off x="4362134" y="3042880"/>
              <a:ext cx="14781" cy="15785"/>
            </a:xfrm>
            <a:custGeom>
              <a:rect b="b" l="l" r="r" t="t"/>
              <a:pathLst>
                <a:path extrusionOk="0" h="613" w="574">
                  <a:moveTo>
                    <a:pt x="292" y="0"/>
                  </a:moveTo>
                  <a:cubicBezTo>
                    <a:pt x="131" y="0"/>
                    <a:pt x="1" y="131"/>
                    <a:pt x="1" y="291"/>
                  </a:cubicBezTo>
                  <a:lnTo>
                    <a:pt x="1" y="322"/>
                  </a:lnTo>
                  <a:cubicBezTo>
                    <a:pt x="1" y="482"/>
                    <a:pt x="121" y="613"/>
                    <a:pt x="282" y="613"/>
                  </a:cubicBezTo>
                  <a:cubicBezTo>
                    <a:pt x="443" y="613"/>
                    <a:pt x="574" y="482"/>
                    <a:pt x="574" y="332"/>
                  </a:cubicBezTo>
                  <a:lnTo>
                    <a:pt x="574" y="291"/>
                  </a:lnTo>
                  <a:cubicBezTo>
                    <a:pt x="574" y="131"/>
                    <a:pt x="443" y="0"/>
                    <a:pt x="292"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
            <p:cNvSpPr/>
            <p:nvPr/>
          </p:nvSpPr>
          <p:spPr>
            <a:xfrm>
              <a:off x="4239307" y="3151262"/>
              <a:ext cx="20677" cy="14883"/>
            </a:xfrm>
            <a:custGeom>
              <a:rect b="b" l="l" r="r" t="t"/>
              <a:pathLst>
                <a:path extrusionOk="0" h="578" w="803">
                  <a:moveTo>
                    <a:pt x="400" y="1"/>
                  </a:moveTo>
                  <a:cubicBezTo>
                    <a:pt x="320" y="1"/>
                    <a:pt x="250" y="31"/>
                    <a:pt x="199" y="91"/>
                  </a:cubicBezTo>
                  <a:cubicBezTo>
                    <a:pt x="0" y="282"/>
                    <a:pt x="160" y="577"/>
                    <a:pt x="394" y="577"/>
                  </a:cubicBezTo>
                  <a:cubicBezTo>
                    <a:pt x="432" y="577"/>
                    <a:pt x="471" y="570"/>
                    <a:pt x="511" y="553"/>
                  </a:cubicBezTo>
                  <a:cubicBezTo>
                    <a:pt x="802" y="433"/>
                    <a:pt x="712" y="1"/>
                    <a:pt x="400"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p:nvPr/>
          </p:nvSpPr>
          <p:spPr>
            <a:xfrm>
              <a:off x="4407171" y="3124353"/>
              <a:ext cx="14755" cy="23638"/>
            </a:xfrm>
            <a:custGeom>
              <a:rect b="b" l="l" r="r" t="t"/>
              <a:pathLst>
                <a:path extrusionOk="0" h="918" w="573">
                  <a:moveTo>
                    <a:pt x="291" y="1"/>
                  </a:moveTo>
                  <a:cubicBezTo>
                    <a:pt x="131" y="1"/>
                    <a:pt x="0" y="132"/>
                    <a:pt x="0" y="292"/>
                  </a:cubicBezTo>
                  <a:lnTo>
                    <a:pt x="0" y="654"/>
                  </a:lnTo>
                  <a:cubicBezTo>
                    <a:pt x="15" y="830"/>
                    <a:pt x="153" y="918"/>
                    <a:pt x="290" y="918"/>
                  </a:cubicBezTo>
                  <a:cubicBezTo>
                    <a:pt x="427" y="918"/>
                    <a:pt x="563" y="830"/>
                    <a:pt x="573" y="654"/>
                  </a:cubicBezTo>
                  <a:lnTo>
                    <a:pt x="573" y="292"/>
                  </a:lnTo>
                  <a:cubicBezTo>
                    <a:pt x="573" y="132"/>
                    <a:pt x="452" y="1"/>
                    <a:pt x="291"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0"/>
            <p:cNvSpPr/>
            <p:nvPr/>
          </p:nvSpPr>
          <p:spPr>
            <a:xfrm>
              <a:off x="4407171" y="3169133"/>
              <a:ext cx="14755" cy="23613"/>
            </a:xfrm>
            <a:custGeom>
              <a:rect b="b" l="l" r="r" t="t"/>
              <a:pathLst>
                <a:path extrusionOk="0" h="917" w="573">
                  <a:moveTo>
                    <a:pt x="291" y="0"/>
                  </a:moveTo>
                  <a:cubicBezTo>
                    <a:pt x="131" y="0"/>
                    <a:pt x="0" y="131"/>
                    <a:pt x="0" y="291"/>
                  </a:cubicBezTo>
                  <a:lnTo>
                    <a:pt x="0" y="653"/>
                  </a:lnTo>
                  <a:cubicBezTo>
                    <a:pt x="15" y="829"/>
                    <a:pt x="153" y="917"/>
                    <a:pt x="290" y="917"/>
                  </a:cubicBezTo>
                  <a:cubicBezTo>
                    <a:pt x="427" y="917"/>
                    <a:pt x="563" y="829"/>
                    <a:pt x="573" y="653"/>
                  </a:cubicBezTo>
                  <a:lnTo>
                    <a:pt x="573" y="281"/>
                  </a:lnTo>
                  <a:cubicBezTo>
                    <a:pt x="573" y="131"/>
                    <a:pt x="442" y="0"/>
                    <a:pt x="291"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0"/>
            <p:cNvSpPr/>
            <p:nvPr/>
          </p:nvSpPr>
          <p:spPr>
            <a:xfrm>
              <a:off x="4421823" y="3151494"/>
              <a:ext cx="30205" cy="14832"/>
            </a:xfrm>
            <a:custGeom>
              <a:rect b="b" l="l" r="r" t="t"/>
              <a:pathLst>
                <a:path extrusionOk="0" h="576" w="1173">
                  <a:moveTo>
                    <a:pt x="377" y="1"/>
                  </a:moveTo>
                  <a:cubicBezTo>
                    <a:pt x="0" y="1"/>
                    <a:pt x="3" y="575"/>
                    <a:pt x="386" y="575"/>
                  </a:cubicBezTo>
                  <a:cubicBezTo>
                    <a:pt x="393" y="575"/>
                    <a:pt x="399" y="575"/>
                    <a:pt x="406" y="575"/>
                  </a:cubicBezTo>
                  <a:lnTo>
                    <a:pt x="767" y="575"/>
                  </a:lnTo>
                  <a:cubicBezTo>
                    <a:pt x="774" y="575"/>
                    <a:pt x="780" y="575"/>
                    <a:pt x="787" y="575"/>
                  </a:cubicBezTo>
                  <a:cubicBezTo>
                    <a:pt x="1170" y="575"/>
                    <a:pt x="1173" y="1"/>
                    <a:pt x="796" y="1"/>
                  </a:cubicBezTo>
                  <a:cubicBezTo>
                    <a:pt x="787" y="1"/>
                    <a:pt x="777" y="1"/>
                    <a:pt x="767" y="2"/>
                  </a:cubicBezTo>
                  <a:lnTo>
                    <a:pt x="406" y="2"/>
                  </a:lnTo>
                  <a:cubicBezTo>
                    <a:pt x="396" y="1"/>
                    <a:pt x="386" y="1"/>
                    <a:pt x="377"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0"/>
            <p:cNvSpPr/>
            <p:nvPr/>
          </p:nvSpPr>
          <p:spPr>
            <a:xfrm>
              <a:off x="4377301" y="3151494"/>
              <a:ext cx="29973" cy="14832"/>
            </a:xfrm>
            <a:custGeom>
              <a:rect b="b" l="l" r="r" t="t"/>
              <a:pathLst>
                <a:path extrusionOk="0" h="576" w="1164">
                  <a:moveTo>
                    <a:pt x="369" y="1"/>
                  </a:moveTo>
                  <a:cubicBezTo>
                    <a:pt x="1" y="1"/>
                    <a:pt x="4" y="575"/>
                    <a:pt x="378" y="575"/>
                  </a:cubicBezTo>
                  <a:cubicBezTo>
                    <a:pt x="384" y="575"/>
                    <a:pt x="390" y="575"/>
                    <a:pt x="396" y="575"/>
                  </a:cubicBezTo>
                  <a:lnTo>
                    <a:pt x="758" y="575"/>
                  </a:lnTo>
                  <a:cubicBezTo>
                    <a:pt x="765" y="575"/>
                    <a:pt x="771" y="575"/>
                    <a:pt x="777" y="575"/>
                  </a:cubicBezTo>
                  <a:cubicBezTo>
                    <a:pt x="1161" y="575"/>
                    <a:pt x="1164" y="1"/>
                    <a:pt x="787" y="1"/>
                  </a:cubicBezTo>
                  <a:cubicBezTo>
                    <a:pt x="777" y="1"/>
                    <a:pt x="768" y="1"/>
                    <a:pt x="758" y="2"/>
                  </a:cubicBezTo>
                  <a:lnTo>
                    <a:pt x="396" y="2"/>
                  </a:lnTo>
                  <a:cubicBezTo>
                    <a:pt x="387" y="1"/>
                    <a:pt x="378" y="1"/>
                    <a:pt x="369"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0"/>
            <p:cNvSpPr/>
            <p:nvPr/>
          </p:nvSpPr>
          <p:spPr>
            <a:xfrm>
              <a:off x="4070310" y="2855832"/>
              <a:ext cx="74289" cy="158594"/>
            </a:xfrm>
            <a:custGeom>
              <a:rect b="b" l="l" r="r" t="t"/>
              <a:pathLst>
                <a:path extrusionOk="0" h="6159" w="2885">
                  <a:moveTo>
                    <a:pt x="2594" y="0"/>
                  </a:moveTo>
                  <a:cubicBezTo>
                    <a:pt x="2457" y="0"/>
                    <a:pt x="2322" y="90"/>
                    <a:pt x="2312" y="271"/>
                  </a:cubicBezTo>
                  <a:lnTo>
                    <a:pt x="2312" y="1226"/>
                  </a:lnTo>
                  <a:cubicBezTo>
                    <a:pt x="2312" y="1598"/>
                    <a:pt x="2161" y="1969"/>
                    <a:pt x="1890" y="2241"/>
                  </a:cubicBezTo>
                  <a:lnTo>
                    <a:pt x="1447" y="2683"/>
                  </a:lnTo>
                  <a:lnTo>
                    <a:pt x="1005" y="2241"/>
                  </a:lnTo>
                  <a:cubicBezTo>
                    <a:pt x="945" y="2180"/>
                    <a:pt x="895" y="2120"/>
                    <a:pt x="855" y="2060"/>
                  </a:cubicBezTo>
                  <a:lnTo>
                    <a:pt x="1447" y="2060"/>
                  </a:lnTo>
                  <a:cubicBezTo>
                    <a:pt x="1454" y="2060"/>
                    <a:pt x="1460" y="2060"/>
                    <a:pt x="1466" y="2060"/>
                  </a:cubicBezTo>
                  <a:cubicBezTo>
                    <a:pt x="1840" y="2060"/>
                    <a:pt x="1843" y="1486"/>
                    <a:pt x="1475" y="1486"/>
                  </a:cubicBezTo>
                  <a:cubicBezTo>
                    <a:pt x="1466" y="1486"/>
                    <a:pt x="1457" y="1486"/>
                    <a:pt x="1447" y="1487"/>
                  </a:cubicBezTo>
                  <a:lnTo>
                    <a:pt x="604" y="1487"/>
                  </a:lnTo>
                  <a:cubicBezTo>
                    <a:pt x="583" y="1397"/>
                    <a:pt x="583" y="1306"/>
                    <a:pt x="583" y="1226"/>
                  </a:cubicBezTo>
                  <a:lnTo>
                    <a:pt x="583" y="904"/>
                  </a:lnTo>
                  <a:lnTo>
                    <a:pt x="1437" y="904"/>
                  </a:lnTo>
                  <a:cubicBezTo>
                    <a:pt x="1447" y="905"/>
                    <a:pt x="1457" y="905"/>
                    <a:pt x="1466" y="905"/>
                  </a:cubicBezTo>
                  <a:cubicBezTo>
                    <a:pt x="1843" y="905"/>
                    <a:pt x="1840" y="331"/>
                    <a:pt x="1457" y="331"/>
                  </a:cubicBezTo>
                  <a:cubicBezTo>
                    <a:pt x="1450" y="331"/>
                    <a:pt x="1444" y="331"/>
                    <a:pt x="1437" y="332"/>
                  </a:cubicBezTo>
                  <a:lnTo>
                    <a:pt x="583" y="332"/>
                  </a:lnTo>
                  <a:lnTo>
                    <a:pt x="583" y="271"/>
                  </a:lnTo>
                  <a:cubicBezTo>
                    <a:pt x="568" y="96"/>
                    <a:pt x="430" y="8"/>
                    <a:pt x="292" y="8"/>
                  </a:cubicBezTo>
                  <a:cubicBezTo>
                    <a:pt x="154" y="8"/>
                    <a:pt x="16" y="96"/>
                    <a:pt x="1" y="271"/>
                  </a:cubicBezTo>
                  <a:lnTo>
                    <a:pt x="1" y="1226"/>
                  </a:lnTo>
                  <a:cubicBezTo>
                    <a:pt x="1" y="1758"/>
                    <a:pt x="212" y="2271"/>
                    <a:pt x="593" y="2642"/>
                  </a:cubicBezTo>
                  <a:lnTo>
                    <a:pt x="1036" y="3085"/>
                  </a:lnTo>
                  <a:lnTo>
                    <a:pt x="593" y="3527"/>
                  </a:lnTo>
                  <a:cubicBezTo>
                    <a:pt x="222" y="3898"/>
                    <a:pt x="11" y="4411"/>
                    <a:pt x="11" y="4943"/>
                  </a:cubicBezTo>
                  <a:lnTo>
                    <a:pt x="11" y="5888"/>
                  </a:lnTo>
                  <a:cubicBezTo>
                    <a:pt x="21" y="6069"/>
                    <a:pt x="159" y="6159"/>
                    <a:pt x="297" y="6159"/>
                  </a:cubicBezTo>
                  <a:cubicBezTo>
                    <a:pt x="435" y="6159"/>
                    <a:pt x="573" y="6069"/>
                    <a:pt x="583" y="5888"/>
                  </a:cubicBezTo>
                  <a:lnTo>
                    <a:pt x="583" y="4943"/>
                  </a:lnTo>
                  <a:cubicBezTo>
                    <a:pt x="583" y="4561"/>
                    <a:pt x="734" y="4200"/>
                    <a:pt x="1005" y="3928"/>
                  </a:cubicBezTo>
                  <a:lnTo>
                    <a:pt x="1447" y="3486"/>
                  </a:lnTo>
                  <a:lnTo>
                    <a:pt x="1890" y="3928"/>
                  </a:lnTo>
                  <a:cubicBezTo>
                    <a:pt x="1940" y="3979"/>
                    <a:pt x="1990" y="4039"/>
                    <a:pt x="2040" y="4109"/>
                  </a:cubicBezTo>
                  <a:lnTo>
                    <a:pt x="1447" y="4109"/>
                  </a:lnTo>
                  <a:cubicBezTo>
                    <a:pt x="1086" y="4129"/>
                    <a:pt x="1086" y="4652"/>
                    <a:pt x="1447" y="4682"/>
                  </a:cubicBezTo>
                  <a:lnTo>
                    <a:pt x="2281" y="4682"/>
                  </a:lnTo>
                  <a:cubicBezTo>
                    <a:pt x="2301" y="4762"/>
                    <a:pt x="2312" y="4853"/>
                    <a:pt x="2312" y="4943"/>
                  </a:cubicBezTo>
                  <a:lnTo>
                    <a:pt x="2312" y="5255"/>
                  </a:lnTo>
                  <a:lnTo>
                    <a:pt x="1447" y="5255"/>
                  </a:lnTo>
                  <a:cubicBezTo>
                    <a:pt x="1086" y="5275"/>
                    <a:pt x="1086" y="5807"/>
                    <a:pt x="1447" y="5827"/>
                  </a:cubicBezTo>
                  <a:lnTo>
                    <a:pt x="2312" y="5827"/>
                  </a:lnTo>
                  <a:lnTo>
                    <a:pt x="2312" y="5888"/>
                  </a:lnTo>
                  <a:cubicBezTo>
                    <a:pt x="2322" y="6069"/>
                    <a:pt x="2457" y="6159"/>
                    <a:pt x="2594" y="6159"/>
                  </a:cubicBezTo>
                  <a:cubicBezTo>
                    <a:pt x="2731" y="6159"/>
                    <a:pt x="2869" y="6069"/>
                    <a:pt x="2884" y="5888"/>
                  </a:cubicBezTo>
                  <a:lnTo>
                    <a:pt x="2884" y="4943"/>
                  </a:lnTo>
                  <a:cubicBezTo>
                    <a:pt x="2884" y="4411"/>
                    <a:pt x="2673" y="3898"/>
                    <a:pt x="2291" y="3527"/>
                  </a:cubicBezTo>
                  <a:lnTo>
                    <a:pt x="1849" y="3085"/>
                  </a:lnTo>
                  <a:lnTo>
                    <a:pt x="2291" y="2642"/>
                  </a:lnTo>
                  <a:cubicBezTo>
                    <a:pt x="2673" y="2261"/>
                    <a:pt x="2884" y="1758"/>
                    <a:pt x="2884" y="1226"/>
                  </a:cubicBezTo>
                  <a:lnTo>
                    <a:pt x="2884" y="271"/>
                  </a:lnTo>
                  <a:cubicBezTo>
                    <a:pt x="2869" y="90"/>
                    <a:pt x="2731" y="0"/>
                    <a:pt x="2594"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30"/>
          <p:cNvGrpSpPr/>
          <p:nvPr/>
        </p:nvGrpSpPr>
        <p:grpSpPr>
          <a:xfrm>
            <a:off x="5981419" y="2883045"/>
            <a:ext cx="378525" cy="378242"/>
            <a:chOff x="3437246" y="2855832"/>
            <a:chExt cx="378525" cy="378242"/>
          </a:xfrm>
        </p:grpSpPr>
        <p:sp>
          <p:nvSpPr>
            <p:cNvPr id="330" name="Google Shape;330;p30"/>
            <p:cNvSpPr/>
            <p:nvPr/>
          </p:nvSpPr>
          <p:spPr>
            <a:xfrm>
              <a:off x="3437246" y="2855832"/>
              <a:ext cx="298571" cy="378242"/>
            </a:xfrm>
            <a:custGeom>
              <a:rect b="b" l="l" r="r" t="t"/>
              <a:pathLst>
                <a:path extrusionOk="0" h="14689" w="11595">
                  <a:moveTo>
                    <a:pt x="5798" y="533"/>
                  </a:moveTo>
                  <a:cubicBezTo>
                    <a:pt x="6220" y="533"/>
                    <a:pt x="6561" y="884"/>
                    <a:pt x="6541" y="1306"/>
                  </a:cubicBezTo>
                  <a:lnTo>
                    <a:pt x="6541" y="1537"/>
                  </a:lnTo>
                  <a:cubicBezTo>
                    <a:pt x="6541" y="1698"/>
                    <a:pt x="6672" y="1829"/>
                    <a:pt x="6832" y="1829"/>
                  </a:cubicBezTo>
                  <a:lnTo>
                    <a:pt x="7777" y="1829"/>
                  </a:lnTo>
                  <a:cubicBezTo>
                    <a:pt x="8048" y="1829"/>
                    <a:pt x="8259" y="2050"/>
                    <a:pt x="8269" y="2321"/>
                  </a:cubicBezTo>
                  <a:lnTo>
                    <a:pt x="8269" y="2853"/>
                  </a:lnTo>
                  <a:lnTo>
                    <a:pt x="3326" y="2853"/>
                  </a:lnTo>
                  <a:lnTo>
                    <a:pt x="3326" y="2321"/>
                  </a:lnTo>
                  <a:cubicBezTo>
                    <a:pt x="3336" y="2050"/>
                    <a:pt x="3547" y="1829"/>
                    <a:pt x="3818" y="1829"/>
                  </a:cubicBezTo>
                  <a:lnTo>
                    <a:pt x="4763" y="1829"/>
                  </a:lnTo>
                  <a:cubicBezTo>
                    <a:pt x="4923" y="1829"/>
                    <a:pt x="5054" y="1698"/>
                    <a:pt x="5054" y="1537"/>
                  </a:cubicBezTo>
                  <a:lnTo>
                    <a:pt x="5054" y="1306"/>
                  </a:lnTo>
                  <a:cubicBezTo>
                    <a:pt x="5034" y="884"/>
                    <a:pt x="5376" y="533"/>
                    <a:pt x="5798" y="533"/>
                  </a:cubicBezTo>
                  <a:close/>
                  <a:moveTo>
                    <a:pt x="11022" y="2281"/>
                  </a:moveTo>
                  <a:lnTo>
                    <a:pt x="11022" y="14116"/>
                  </a:lnTo>
                  <a:lnTo>
                    <a:pt x="573" y="14116"/>
                  </a:lnTo>
                  <a:lnTo>
                    <a:pt x="573" y="2281"/>
                  </a:lnTo>
                  <a:lnTo>
                    <a:pt x="2753" y="2281"/>
                  </a:lnTo>
                  <a:lnTo>
                    <a:pt x="2753" y="2321"/>
                  </a:lnTo>
                  <a:lnTo>
                    <a:pt x="2753" y="2853"/>
                  </a:lnTo>
                  <a:lnTo>
                    <a:pt x="1437" y="2853"/>
                  </a:lnTo>
                  <a:cubicBezTo>
                    <a:pt x="1276" y="2853"/>
                    <a:pt x="1146" y="2984"/>
                    <a:pt x="1146" y="3145"/>
                  </a:cubicBezTo>
                  <a:lnTo>
                    <a:pt x="1146" y="4722"/>
                  </a:lnTo>
                  <a:cubicBezTo>
                    <a:pt x="1156" y="4903"/>
                    <a:pt x="1294" y="4993"/>
                    <a:pt x="1432" y="4993"/>
                  </a:cubicBezTo>
                  <a:cubicBezTo>
                    <a:pt x="1570" y="4993"/>
                    <a:pt x="1708" y="4903"/>
                    <a:pt x="1718" y="4722"/>
                  </a:cubicBezTo>
                  <a:lnTo>
                    <a:pt x="1718" y="3436"/>
                  </a:lnTo>
                  <a:lnTo>
                    <a:pt x="9877" y="3436"/>
                  </a:lnTo>
                  <a:lnTo>
                    <a:pt x="9877" y="12961"/>
                  </a:lnTo>
                  <a:lnTo>
                    <a:pt x="1718" y="12961"/>
                  </a:lnTo>
                  <a:lnTo>
                    <a:pt x="1718" y="7003"/>
                  </a:lnTo>
                  <a:cubicBezTo>
                    <a:pt x="1708" y="6822"/>
                    <a:pt x="1570" y="6732"/>
                    <a:pt x="1432" y="6732"/>
                  </a:cubicBezTo>
                  <a:cubicBezTo>
                    <a:pt x="1294" y="6732"/>
                    <a:pt x="1156" y="6822"/>
                    <a:pt x="1146" y="7003"/>
                  </a:cubicBezTo>
                  <a:lnTo>
                    <a:pt x="1146" y="13252"/>
                  </a:lnTo>
                  <a:cubicBezTo>
                    <a:pt x="1146" y="13413"/>
                    <a:pt x="1276" y="13544"/>
                    <a:pt x="1437" y="13544"/>
                  </a:cubicBezTo>
                  <a:lnTo>
                    <a:pt x="10158" y="13544"/>
                  </a:lnTo>
                  <a:cubicBezTo>
                    <a:pt x="10319" y="13544"/>
                    <a:pt x="10449" y="13413"/>
                    <a:pt x="10449" y="13252"/>
                  </a:cubicBezTo>
                  <a:lnTo>
                    <a:pt x="10449" y="3145"/>
                  </a:lnTo>
                  <a:cubicBezTo>
                    <a:pt x="10449" y="2984"/>
                    <a:pt x="10319" y="2853"/>
                    <a:pt x="10158" y="2853"/>
                  </a:cubicBezTo>
                  <a:lnTo>
                    <a:pt x="8842" y="2853"/>
                  </a:lnTo>
                  <a:lnTo>
                    <a:pt x="8842" y="2321"/>
                  </a:lnTo>
                  <a:lnTo>
                    <a:pt x="8842" y="2281"/>
                  </a:lnTo>
                  <a:close/>
                  <a:moveTo>
                    <a:pt x="5798" y="0"/>
                  </a:moveTo>
                  <a:cubicBezTo>
                    <a:pt x="5104" y="0"/>
                    <a:pt x="4522" y="553"/>
                    <a:pt x="4481" y="1246"/>
                  </a:cubicBezTo>
                  <a:lnTo>
                    <a:pt x="3828" y="1246"/>
                  </a:lnTo>
                  <a:cubicBezTo>
                    <a:pt x="3477" y="1246"/>
                    <a:pt x="3145" y="1417"/>
                    <a:pt x="2944" y="1708"/>
                  </a:cubicBezTo>
                  <a:lnTo>
                    <a:pt x="282" y="1708"/>
                  </a:lnTo>
                  <a:cubicBezTo>
                    <a:pt x="121" y="1708"/>
                    <a:pt x="0" y="1839"/>
                    <a:pt x="0" y="1989"/>
                  </a:cubicBezTo>
                  <a:lnTo>
                    <a:pt x="0" y="14398"/>
                  </a:lnTo>
                  <a:cubicBezTo>
                    <a:pt x="0" y="14558"/>
                    <a:pt x="121" y="14689"/>
                    <a:pt x="282" y="14689"/>
                  </a:cubicBezTo>
                  <a:lnTo>
                    <a:pt x="11313" y="14689"/>
                  </a:lnTo>
                  <a:cubicBezTo>
                    <a:pt x="11474" y="14689"/>
                    <a:pt x="11595" y="14558"/>
                    <a:pt x="11595" y="14398"/>
                  </a:cubicBezTo>
                  <a:lnTo>
                    <a:pt x="11595" y="1999"/>
                  </a:lnTo>
                  <a:cubicBezTo>
                    <a:pt x="11595" y="1839"/>
                    <a:pt x="11474" y="1708"/>
                    <a:pt x="11313" y="1708"/>
                  </a:cubicBezTo>
                  <a:lnTo>
                    <a:pt x="8651" y="1708"/>
                  </a:lnTo>
                  <a:cubicBezTo>
                    <a:pt x="8450" y="1417"/>
                    <a:pt x="8129" y="1246"/>
                    <a:pt x="7777" y="1246"/>
                  </a:cubicBezTo>
                  <a:lnTo>
                    <a:pt x="7124" y="1246"/>
                  </a:lnTo>
                  <a:cubicBezTo>
                    <a:pt x="7074" y="553"/>
                    <a:pt x="6501" y="0"/>
                    <a:pt x="5798"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0"/>
            <p:cNvSpPr/>
            <p:nvPr/>
          </p:nvSpPr>
          <p:spPr>
            <a:xfrm>
              <a:off x="3463897" y="3000341"/>
              <a:ext cx="20446" cy="14883"/>
            </a:xfrm>
            <a:custGeom>
              <a:rect b="b" l="l" r="r" t="t"/>
              <a:pathLst>
                <a:path extrusionOk="0" h="578" w="794">
                  <a:moveTo>
                    <a:pt x="387" y="1"/>
                  </a:moveTo>
                  <a:cubicBezTo>
                    <a:pt x="154" y="1"/>
                    <a:pt x="0" y="297"/>
                    <a:pt x="191" y="497"/>
                  </a:cubicBezTo>
                  <a:cubicBezTo>
                    <a:pt x="251" y="547"/>
                    <a:pt x="322" y="577"/>
                    <a:pt x="402" y="577"/>
                  </a:cubicBezTo>
                  <a:cubicBezTo>
                    <a:pt x="714" y="577"/>
                    <a:pt x="794" y="145"/>
                    <a:pt x="503" y="24"/>
                  </a:cubicBezTo>
                  <a:cubicBezTo>
                    <a:pt x="463" y="8"/>
                    <a:pt x="424" y="1"/>
                    <a:pt x="387"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0"/>
            <p:cNvSpPr/>
            <p:nvPr/>
          </p:nvSpPr>
          <p:spPr>
            <a:xfrm>
              <a:off x="3524435" y="3154120"/>
              <a:ext cx="20446" cy="14858"/>
            </a:xfrm>
            <a:custGeom>
              <a:rect b="b" l="l" r="r" t="t"/>
              <a:pathLst>
                <a:path extrusionOk="0" h="577" w="794">
                  <a:moveTo>
                    <a:pt x="402" y="0"/>
                  </a:moveTo>
                  <a:cubicBezTo>
                    <a:pt x="91" y="0"/>
                    <a:pt x="0" y="432"/>
                    <a:pt x="292" y="553"/>
                  </a:cubicBezTo>
                  <a:cubicBezTo>
                    <a:pt x="332" y="570"/>
                    <a:pt x="371" y="577"/>
                    <a:pt x="408" y="577"/>
                  </a:cubicBezTo>
                  <a:cubicBezTo>
                    <a:pt x="640" y="577"/>
                    <a:pt x="794" y="282"/>
                    <a:pt x="603" y="91"/>
                  </a:cubicBezTo>
                  <a:cubicBezTo>
                    <a:pt x="553" y="31"/>
                    <a:pt x="472" y="0"/>
                    <a:pt x="402"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0"/>
            <p:cNvSpPr/>
            <p:nvPr/>
          </p:nvSpPr>
          <p:spPr>
            <a:xfrm>
              <a:off x="3555464" y="3154120"/>
              <a:ext cx="91361" cy="14781"/>
            </a:xfrm>
            <a:custGeom>
              <a:rect b="b" l="l" r="r" t="t"/>
              <a:pathLst>
                <a:path extrusionOk="0" h="574" w="3548">
                  <a:moveTo>
                    <a:pt x="363" y="0"/>
                  </a:moveTo>
                  <a:cubicBezTo>
                    <a:pt x="1" y="20"/>
                    <a:pt x="1" y="553"/>
                    <a:pt x="363" y="573"/>
                  </a:cubicBezTo>
                  <a:lnTo>
                    <a:pt x="3186" y="573"/>
                  </a:lnTo>
                  <a:cubicBezTo>
                    <a:pt x="3548" y="553"/>
                    <a:pt x="3548" y="20"/>
                    <a:pt x="3186"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0"/>
            <p:cNvSpPr/>
            <p:nvPr/>
          </p:nvSpPr>
          <p:spPr>
            <a:xfrm>
              <a:off x="3525465" y="3118663"/>
              <a:ext cx="121360" cy="14781"/>
            </a:xfrm>
            <a:custGeom>
              <a:rect b="b" l="l" r="r" t="t"/>
              <a:pathLst>
                <a:path extrusionOk="0" h="574" w="4713">
                  <a:moveTo>
                    <a:pt x="362" y="1"/>
                  </a:moveTo>
                  <a:cubicBezTo>
                    <a:pt x="0" y="21"/>
                    <a:pt x="0" y="554"/>
                    <a:pt x="362" y="574"/>
                  </a:cubicBezTo>
                  <a:lnTo>
                    <a:pt x="4351" y="574"/>
                  </a:lnTo>
                  <a:cubicBezTo>
                    <a:pt x="4713" y="554"/>
                    <a:pt x="4713" y="21"/>
                    <a:pt x="4351"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0"/>
            <p:cNvSpPr/>
            <p:nvPr/>
          </p:nvSpPr>
          <p:spPr>
            <a:xfrm>
              <a:off x="3517972" y="2963699"/>
              <a:ext cx="142269" cy="146466"/>
            </a:xfrm>
            <a:custGeom>
              <a:rect b="b" l="l" r="r" t="t"/>
              <a:pathLst>
                <a:path extrusionOk="0" h="5688" w="5525">
                  <a:moveTo>
                    <a:pt x="2635" y="583"/>
                  </a:moveTo>
                  <a:cubicBezTo>
                    <a:pt x="2641" y="583"/>
                    <a:pt x="2647" y="583"/>
                    <a:pt x="2653" y="583"/>
                  </a:cubicBezTo>
                  <a:lnTo>
                    <a:pt x="2642" y="583"/>
                  </a:lnTo>
                  <a:cubicBezTo>
                    <a:pt x="2904" y="583"/>
                    <a:pt x="3034" y="885"/>
                    <a:pt x="2853" y="1066"/>
                  </a:cubicBezTo>
                  <a:cubicBezTo>
                    <a:pt x="2794" y="1125"/>
                    <a:pt x="2720" y="1152"/>
                    <a:pt x="2648" y="1152"/>
                  </a:cubicBezTo>
                  <a:cubicBezTo>
                    <a:pt x="2501" y="1152"/>
                    <a:pt x="2361" y="1040"/>
                    <a:pt x="2361" y="865"/>
                  </a:cubicBezTo>
                  <a:cubicBezTo>
                    <a:pt x="2361" y="710"/>
                    <a:pt x="2482" y="583"/>
                    <a:pt x="2635" y="583"/>
                  </a:cubicBezTo>
                  <a:close/>
                  <a:moveTo>
                    <a:pt x="2602" y="2744"/>
                  </a:moveTo>
                  <a:cubicBezTo>
                    <a:pt x="2622" y="2754"/>
                    <a:pt x="2642" y="2754"/>
                    <a:pt x="2663" y="2754"/>
                  </a:cubicBezTo>
                  <a:lnTo>
                    <a:pt x="2713" y="2754"/>
                  </a:lnTo>
                  <a:cubicBezTo>
                    <a:pt x="3205" y="2824"/>
                    <a:pt x="3155" y="3547"/>
                    <a:pt x="2663" y="3547"/>
                  </a:cubicBezTo>
                  <a:cubicBezTo>
                    <a:pt x="2160" y="3547"/>
                    <a:pt x="2110" y="2824"/>
                    <a:pt x="2602" y="2754"/>
                  </a:cubicBezTo>
                  <a:lnTo>
                    <a:pt x="2602" y="2744"/>
                  </a:lnTo>
                  <a:close/>
                  <a:moveTo>
                    <a:pt x="975" y="4532"/>
                  </a:moveTo>
                  <a:cubicBezTo>
                    <a:pt x="1226" y="4532"/>
                    <a:pt x="1356" y="4843"/>
                    <a:pt x="1176" y="5024"/>
                  </a:cubicBezTo>
                  <a:cubicBezTo>
                    <a:pt x="1117" y="5083"/>
                    <a:pt x="1046" y="5108"/>
                    <a:pt x="975" y="5108"/>
                  </a:cubicBezTo>
                  <a:cubicBezTo>
                    <a:pt x="826" y="5108"/>
                    <a:pt x="683" y="4994"/>
                    <a:pt x="683" y="4823"/>
                  </a:cubicBezTo>
                  <a:cubicBezTo>
                    <a:pt x="683" y="4663"/>
                    <a:pt x="814" y="4532"/>
                    <a:pt x="975" y="4532"/>
                  </a:cubicBezTo>
                  <a:close/>
                  <a:moveTo>
                    <a:pt x="4340" y="4532"/>
                  </a:moveTo>
                  <a:cubicBezTo>
                    <a:pt x="4592" y="4532"/>
                    <a:pt x="4722" y="4843"/>
                    <a:pt x="4541" y="5024"/>
                  </a:cubicBezTo>
                  <a:cubicBezTo>
                    <a:pt x="4483" y="5083"/>
                    <a:pt x="4411" y="5108"/>
                    <a:pt x="4341" y="5108"/>
                  </a:cubicBezTo>
                  <a:cubicBezTo>
                    <a:pt x="4192" y="5108"/>
                    <a:pt x="4049" y="4994"/>
                    <a:pt x="4049" y="4823"/>
                  </a:cubicBezTo>
                  <a:cubicBezTo>
                    <a:pt x="4049" y="4663"/>
                    <a:pt x="4180" y="4532"/>
                    <a:pt x="4340" y="4532"/>
                  </a:cubicBezTo>
                  <a:close/>
                  <a:moveTo>
                    <a:pt x="2654" y="0"/>
                  </a:moveTo>
                  <a:cubicBezTo>
                    <a:pt x="2647" y="0"/>
                    <a:pt x="2640" y="1"/>
                    <a:pt x="2632" y="1"/>
                  </a:cubicBezTo>
                  <a:cubicBezTo>
                    <a:pt x="1658" y="31"/>
                    <a:pt x="1457" y="1377"/>
                    <a:pt x="2381" y="1689"/>
                  </a:cubicBezTo>
                  <a:lnTo>
                    <a:pt x="2381" y="2211"/>
                  </a:lnTo>
                  <a:cubicBezTo>
                    <a:pt x="1778" y="2382"/>
                    <a:pt x="1487" y="3065"/>
                    <a:pt x="1788" y="3618"/>
                  </a:cubicBezTo>
                  <a:lnTo>
                    <a:pt x="1356" y="4050"/>
                  </a:lnTo>
                  <a:cubicBezTo>
                    <a:pt x="1232" y="3987"/>
                    <a:pt x="1101" y="3958"/>
                    <a:pt x="973" y="3958"/>
                  </a:cubicBezTo>
                  <a:cubicBezTo>
                    <a:pt x="585" y="3958"/>
                    <a:pt x="221" y="4224"/>
                    <a:pt x="131" y="4632"/>
                  </a:cubicBezTo>
                  <a:cubicBezTo>
                    <a:pt x="0" y="5175"/>
                    <a:pt x="422" y="5687"/>
                    <a:pt x="975" y="5687"/>
                  </a:cubicBezTo>
                  <a:cubicBezTo>
                    <a:pt x="1598" y="5687"/>
                    <a:pt x="2020" y="5034"/>
                    <a:pt x="1758" y="4462"/>
                  </a:cubicBezTo>
                  <a:lnTo>
                    <a:pt x="2200" y="4020"/>
                  </a:lnTo>
                  <a:cubicBezTo>
                    <a:pt x="2344" y="4089"/>
                    <a:pt x="2499" y="4124"/>
                    <a:pt x="2653" y="4124"/>
                  </a:cubicBezTo>
                  <a:cubicBezTo>
                    <a:pt x="2813" y="4124"/>
                    <a:pt x="2972" y="4086"/>
                    <a:pt x="3115" y="4009"/>
                  </a:cubicBezTo>
                  <a:lnTo>
                    <a:pt x="3557" y="4452"/>
                  </a:lnTo>
                  <a:cubicBezTo>
                    <a:pt x="3254" y="5093"/>
                    <a:pt x="3775" y="5686"/>
                    <a:pt x="4343" y="5686"/>
                  </a:cubicBezTo>
                  <a:cubicBezTo>
                    <a:pt x="4549" y="5686"/>
                    <a:pt x="4761" y="5608"/>
                    <a:pt x="4943" y="5426"/>
                  </a:cubicBezTo>
                  <a:cubicBezTo>
                    <a:pt x="5525" y="4845"/>
                    <a:pt x="5044" y="3951"/>
                    <a:pt x="4349" y="3951"/>
                  </a:cubicBezTo>
                  <a:cubicBezTo>
                    <a:pt x="4227" y="3951"/>
                    <a:pt x="4099" y="3978"/>
                    <a:pt x="3969" y="4040"/>
                  </a:cubicBezTo>
                  <a:lnTo>
                    <a:pt x="3517" y="3598"/>
                  </a:lnTo>
                  <a:cubicBezTo>
                    <a:pt x="3788" y="3055"/>
                    <a:pt x="3517" y="2412"/>
                    <a:pt x="2954" y="2221"/>
                  </a:cubicBezTo>
                  <a:lnTo>
                    <a:pt x="2954" y="1669"/>
                  </a:lnTo>
                  <a:cubicBezTo>
                    <a:pt x="3852" y="1329"/>
                    <a:pt x="3601" y="0"/>
                    <a:pt x="2654"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0"/>
            <p:cNvSpPr/>
            <p:nvPr/>
          </p:nvSpPr>
          <p:spPr>
            <a:xfrm>
              <a:off x="3753662" y="2902131"/>
              <a:ext cx="62109" cy="285130"/>
            </a:xfrm>
            <a:custGeom>
              <a:rect b="b" l="l" r="r" t="t"/>
              <a:pathLst>
                <a:path extrusionOk="0" h="11073" w="2412">
                  <a:moveTo>
                    <a:pt x="1206" y="573"/>
                  </a:moveTo>
                  <a:cubicBezTo>
                    <a:pt x="1547" y="573"/>
                    <a:pt x="1829" y="854"/>
                    <a:pt x="1829" y="1206"/>
                  </a:cubicBezTo>
                  <a:lnTo>
                    <a:pt x="1829" y="1749"/>
                  </a:lnTo>
                  <a:lnTo>
                    <a:pt x="573" y="1749"/>
                  </a:lnTo>
                  <a:lnTo>
                    <a:pt x="573" y="1206"/>
                  </a:lnTo>
                  <a:cubicBezTo>
                    <a:pt x="573" y="861"/>
                    <a:pt x="844" y="583"/>
                    <a:pt x="1187" y="583"/>
                  </a:cubicBezTo>
                  <a:cubicBezTo>
                    <a:pt x="1193" y="583"/>
                    <a:pt x="1200" y="583"/>
                    <a:pt x="1206" y="583"/>
                  </a:cubicBezTo>
                  <a:lnTo>
                    <a:pt x="1206" y="573"/>
                  </a:lnTo>
                  <a:close/>
                  <a:moveTo>
                    <a:pt x="1839" y="2331"/>
                  </a:moveTo>
                  <a:lnTo>
                    <a:pt x="1839" y="8088"/>
                  </a:lnTo>
                  <a:lnTo>
                    <a:pt x="573" y="8088"/>
                  </a:lnTo>
                  <a:lnTo>
                    <a:pt x="573" y="2331"/>
                  </a:lnTo>
                  <a:close/>
                  <a:moveTo>
                    <a:pt x="1708" y="8661"/>
                  </a:moveTo>
                  <a:lnTo>
                    <a:pt x="1206" y="9977"/>
                  </a:lnTo>
                  <a:lnTo>
                    <a:pt x="703" y="8661"/>
                  </a:lnTo>
                  <a:close/>
                  <a:moveTo>
                    <a:pt x="1206" y="0"/>
                  </a:moveTo>
                  <a:cubicBezTo>
                    <a:pt x="543" y="0"/>
                    <a:pt x="0" y="543"/>
                    <a:pt x="0" y="1206"/>
                  </a:cubicBezTo>
                  <a:lnTo>
                    <a:pt x="0" y="8370"/>
                  </a:lnTo>
                  <a:cubicBezTo>
                    <a:pt x="0" y="8400"/>
                    <a:pt x="10" y="8440"/>
                    <a:pt x="20" y="8470"/>
                  </a:cubicBezTo>
                  <a:lnTo>
                    <a:pt x="934" y="10892"/>
                  </a:lnTo>
                  <a:cubicBezTo>
                    <a:pt x="985" y="11012"/>
                    <a:pt x="1095" y="11072"/>
                    <a:pt x="1206" y="11072"/>
                  </a:cubicBezTo>
                  <a:cubicBezTo>
                    <a:pt x="1316" y="11072"/>
                    <a:pt x="1427" y="11012"/>
                    <a:pt x="1477" y="10892"/>
                  </a:cubicBezTo>
                  <a:lnTo>
                    <a:pt x="2391" y="8480"/>
                  </a:lnTo>
                  <a:cubicBezTo>
                    <a:pt x="2401" y="8450"/>
                    <a:pt x="2411" y="8410"/>
                    <a:pt x="2411" y="8380"/>
                  </a:cubicBezTo>
                  <a:lnTo>
                    <a:pt x="2411" y="1206"/>
                  </a:lnTo>
                  <a:cubicBezTo>
                    <a:pt x="2411" y="543"/>
                    <a:pt x="1869" y="0"/>
                    <a:pt x="1206"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0" name="Shape 340"/>
        <p:cNvGrpSpPr/>
        <p:nvPr/>
      </p:nvGrpSpPr>
      <p:grpSpPr>
        <a:xfrm>
          <a:off x="0" y="0"/>
          <a:ext cx="0" cy="0"/>
          <a:chOff x="0" y="0"/>
          <a:chExt cx="0" cy="0"/>
        </a:xfrm>
      </p:grpSpPr>
      <p:grpSp>
        <p:nvGrpSpPr>
          <p:cNvPr id="341" name="Google Shape;341;p31"/>
          <p:cNvGrpSpPr/>
          <p:nvPr/>
        </p:nvGrpSpPr>
        <p:grpSpPr>
          <a:xfrm>
            <a:off x="1472102" y="381002"/>
            <a:ext cx="7119042" cy="4381500"/>
            <a:chOff x="1472102" y="381002"/>
            <a:chExt cx="7119042" cy="4381500"/>
          </a:xfrm>
        </p:grpSpPr>
        <p:grpSp>
          <p:nvGrpSpPr>
            <p:cNvPr id="342" name="Google Shape;342;p31"/>
            <p:cNvGrpSpPr/>
            <p:nvPr/>
          </p:nvGrpSpPr>
          <p:grpSpPr>
            <a:xfrm>
              <a:off x="1472102" y="1524244"/>
              <a:ext cx="7119042" cy="2933008"/>
              <a:chOff x="1472102" y="1524244"/>
              <a:chExt cx="7119042" cy="2933008"/>
            </a:xfrm>
          </p:grpSpPr>
          <p:sp>
            <p:nvSpPr>
              <p:cNvPr id="343" name="Google Shape;343;p31"/>
              <p:cNvSpPr/>
              <p:nvPr/>
            </p:nvSpPr>
            <p:spPr>
              <a:xfrm>
                <a:off x="1472102" y="1524244"/>
                <a:ext cx="7119000" cy="419100"/>
              </a:xfrm>
              <a:prstGeom prst="rect">
                <a:avLst/>
              </a:prstGeom>
              <a:solidFill>
                <a:srgbClr val="F3F3F3">
                  <a:alpha val="24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1"/>
              <p:cNvSpPr/>
              <p:nvPr/>
            </p:nvSpPr>
            <p:spPr>
              <a:xfrm>
                <a:off x="1472144" y="2362213"/>
                <a:ext cx="7119000" cy="419100"/>
              </a:xfrm>
              <a:prstGeom prst="rect">
                <a:avLst/>
              </a:prstGeom>
              <a:solidFill>
                <a:srgbClr val="F3F3F3">
                  <a:alpha val="24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1"/>
              <p:cNvSpPr/>
              <p:nvPr/>
            </p:nvSpPr>
            <p:spPr>
              <a:xfrm>
                <a:off x="1472144" y="3200182"/>
                <a:ext cx="7119000" cy="419100"/>
              </a:xfrm>
              <a:prstGeom prst="rect">
                <a:avLst/>
              </a:prstGeom>
              <a:solidFill>
                <a:srgbClr val="F3F3F3">
                  <a:alpha val="24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1"/>
              <p:cNvSpPr/>
              <p:nvPr/>
            </p:nvSpPr>
            <p:spPr>
              <a:xfrm>
                <a:off x="1472144" y="4038152"/>
                <a:ext cx="7119000" cy="419100"/>
              </a:xfrm>
              <a:prstGeom prst="rect">
                <a:avLst/>
              </a:prstGeom>
              <a:solidFill>
                <a:srgbClr val="F3F3F3">
                  <a:alpha val="24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7" name="Google Shape;347;p31"/>
            <p:cNvSpPr/>
            <p:nvPr/>
          </p:nvSpPr>
          <p:spPr>
            <a:xfrm>
              <a:off x="4265430" y="381002"/>
              <a:ext cx="706500" cy="43815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1"/>
            <p:cNvSpPr/>
            <p:nvPr/>
          </p:nvSpPr>
          <p:spPr>
            <a:xfrm>
              <a:off x="5077563" y="381002"/>
              <a:ext cx="706500" cy="43815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1"/>
            <p:cNvSpPr/>
            <p:nvPr/>
          </p:nvSpPr>
          <p:spPr>
            <a:xfrm>
              <a:off x="5889697" y="381002"/>
              <a:ext cx="706500" cy="43815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1"/>
            <p:cNvSpPr/>
            <p:nvPr/>
          </p:nvSpPr>
          <p:spPr>
            <a:xfrm>
              <a:off x="6701831" y="381002"/>
              <a:ext cx="706500" cy="43815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1"/>
            <p:cNvSpPr/>
            <p:nvPr/>
          </p:nvSpPr>
          <p:spPr>
            <a:xfrm>
              <a:off x="7513964" y="381002"/>
              <a:ext cx="706500" cy="4381500"/>
            </a:xfrm>
            <a:prstGeom prst="rect">
              <a:avLst/>
            </a:prstGeom>
            <a:no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2" name="Google Shape;352;p31"/>
          <p:cNvSpPr txBox="1"/>
          <p:nvPr/>
        </p:nvSpPr>
        <p:spPr>
          <a:xfrm flipH="1">
            <a:off x="1679175" y="1495750"/>
            <a:ext cx="2322300" cy="481200"/>
          </a:xfrm>
          <a:prstGeom prst="rect">
            <a:avLst/>
          </a:prstGeom>
          <a:noFill/>
          <a:ln>
            <a:noFill/>
          </a:ln>
        </p:spPr>
        <p:txBody>
          <a:bodyPr anchorCtr="0" anchor="ctr" bIns="0" lIns="91425" spcFirstLastPara="1" rIns="91425" wrap="square" tIns="212400">
            <a:noAutofit/>
          </a:bodyPr>
          <a:lstStyle/>
          <a:p>
            <a:pPr indent="0" lvl="0" marL="0" rtl="0" algn="r">
              <a:spcBef>
                <a:spcPts val="0"/>
              </a:spcBef>
              <a:spcAft>
                <a:spcPts val="1600"/>
              </a:spcAft>
              <a:buNone/>
            </a:pPr>
            <a:r>
              <a:rPr lang="en" sz="1100">
                <a:solidFill>
                  <a:srgbClr val="F3F3F3"/>
                </a:solidFill>
                <a:latin typeface="Abel"/>
                <a:ea typeface="Abel"/>
                <a:cs typeface="Abel"/>
                <a:sym typeface="Abel"/>
              </a:rPr>
              <a:t>Describe here your metrics 1</a:t>
            </a:r>
            <a:endParaRPr sz="1100">
              <a:solidFill>
                <a:srgbClr val="F3F3F3"/>
              </a:solidFill>
              <a:latin typeface="Abel"/>
              <a:ea typeface="Abel"/>
              <a:cs typeface="Abel"/>
              <a:sym typeface="Abel"/>
            </a:endParaRPr>
          </a:p>
        </p:txBody>
      </p:sp>
      <p:sp>
        <p:nvSpPr>
          <p:cNvPr id="353" name="Google Shape;353;p31"/>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F3F3F3"/>
                </a:solidFill>
              </a:rPr>
              <a:t>TEST</a:t>
            </a:r>
            <a:endParaRPr>
              <a:solidFill>
                <a:srgbClr val="F3F3F3"/>
              </a:solidFill>
            </a:endParaRPr>
          </a:p>
        </p:txBody>
      </p:sp>
      <p:sp>
        <p:nvSpPr>
          <p:cNvPr id="354" name="Google Shape;354;p31"/>
          <p:cNvSpPr txBox="1"/>
          <p:nvPr/>
        </p:nvSpPr>
        <p:spPr>
          <a:xfrm flipH="1">
            <a:off x="4285114" y="749951"/>
            <a:ext cx="672600" cy="35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TEST 1</a:t>
            </a:r>
            <a:endParaRPr>
              <a:solidFill>
                <a:srgbClr val="F3F3F3"/>
              </a:solidFill>
              <a:latin typeface="Unica One"/>
              <a:ea typeface="Unica One"/>
              <a:cs typeface="Unica One"/>
              <a:sym typeface="Unica One"/>
            </a:endParaRPr>
          </a:p>
        </p:txBody>
      </p:sp>
      <p:sp>
        <p:nvSpPr>
          <p:cNvPr id="355" name="Google Shape;355;p31"/>
          <p:cNvSpPr txBox="1"/>
          <p:nvPr/>
        </p:nvSpPr>
        <p:spPr>
          <a:xfrm flipH="1">
            <a:off x="5094514" y="749951"/>
            <a:ext cx="672600" cy="35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TEST 2</a:t>
            </a:r>
            <a:endParaRPr>
              <a:solidFill>
                <a:srgbClr val="F3F3F3"/>
              </a:solidFill>
              <a:latin typeface="Unica One"/>
              <a:ea typeface="Unica One"/>
              <a:cs typeface="Unica One"/>
              <a:sym typeface="Unica One"/>
            </a:endParaRPr>
          </a:p>
        </p:txBody>
      </p:sp>
      <p:sp>
        <p:nvSpPr>
          <p:cNvPr id="356" name="Google Shape;356;p31"/>
          <p:cNvSpPr txBox="1"/>
          <p:nvPr/>
        </p:nvSpPr>
        <p:spPr>
          <a:xfrm flipH="1">
            <a:off x="5903914" y="749951"/>
            <a:ext cx="672600" cy="35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TEST 3</a:t>
            </a:r>
            <a:endParaRPr>
              <a:solidFill>
                <a:srgbClr val="F3F3F3"/>
              </a:solidFill>
              <a:latin typeface="Unica One"/>
              <a:ea typeface="Unica One"/>
              <a:cs typeface="Unica One"/>
              <a:sym typeface="Unica One"/>
            </a:endParaRPr>
          </a:p>
        </p:txBody>
      </p:sp>
      <p:sp>
        <p:nvSpPr>
          <p:cNvPr id="357" name="Google Shape;357;p31"/>
          <p:cNvSpPr txBox="1"/>
          <p:nvPr/>
        </p:nvSpPr>
        <p:spPr>
          <a:xfrm flipH="1">
            <a:off x="6713314" y="749951"/>
            <a:ext cx="672600" cy="35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TEST 4</a:t>
            </a:r>
            <a:endParaRPr>
              <a:solidFill>
                <a:srgbClr val="F3F3F3"/>
              </a:solidFill>
              <a:latin typeface="Unica One"/>
              <a:ea typeface="Unica One"/>
              <a:cs typeface="Unica One"/>
              <a:sym typeface="Unica One"/>
            </a:endParaRPr>
          </a:p>
        </p:txBody>
      </p:sp>
      <p:sp>
        <p:nvSpPr>
          <p:cNvPr id="358" name="Google Shape;358;p31"/>
          <p:cNvSpPr txBox="1"/>
          <p:nvPr/>
        </p:nvSpPr>
        <p:spPr>
          <a:xfrm flipH="1">
            <a:off x="7529769" y="749951"/>
            <a:ext cx="672600" cy="35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3F3F3"/>
                </a:solidFill>
                <a:latin typeface="Unica One"/>
                <a:ea typeface="Unica One"/>
                <a:cs typeface="Unica One"/>
                <a:sym typeface="Unica One"/>
              </a:rPr>
              <a:t>TEST 5</a:t>
            </a:r>
            <a:endParaRPr>
              <a:solidFill>
                <a:srgbClr val="F3F3F3"/>
              </a:solidFill>
              <a:latin typeface="Unica One"/>
              <a:ea typeface="Unica One"/>
              <a:cs typeface="Unica One"/>
              <a:sym typeface="Unica One"/>
            </a:endParaRPr>
          </a:p>
        </p:txBody>
      </p:sp>
      <p:sp>
        <p:nvSpPr>
          <p:cNvPr id="359" name="Google Shape;359;p31"/>
          <p:cNvSpPr txBox="1"/>
          <p:nvPr/>
        </p:nvSpPr>
        <p:spPr>
          <a:xfrm flipH="1">
            <a:off x="1679175" y="2331150"/>
            <a:ext cx="2322300" cy="481200"/>
          </a:xfrm>
          <a:prstGeom prst="rect">
            <a:avLst/>
          </a:prstGeom>
          <a:noFill/>
          <a:ln>
            <a:noFill/>
          </a:ln>
        </p:spPr>
        <p:txBody>
          <a:bodyPr anchorCtr="0" anchor="ctr" bIns="0" lIns="91425" spcFirstLastPara="1" rIns="91425" wrap="square" tIns="212400">
            <a:noAutofit/>
          </a:bodyPr>
          <a:lstStyle/>
          <a:p>
            <a:pPr indent="0" lvl="0" marL="0" rtl="0" algn="r">
              <a:spcBef>
                <a:spcPts val="0"/>
              </a:spcBef>
              <a:spcAft>
                <a:spcPts val="1600"/>
              </a:spcAft>
              <a:buNone/>
            </a:pPr>
            <a:r>
              <a:rPr lang="en" sz="1100">
                <a:solidFill>
                  <a:srgbClr val="F3F3F3"/>
                </a:solidFill>
                <a:latin typeface="Abel"/>
                <a:ea typeface="Abel"/>
                <a:cs typeface="Abel"/>
                <a:sym typeface="Abel"/>
              </a:rPr>
              <a:t>Describe here your metrics 2</a:t>
            </a:r>
            <a:endParaRPr sz="1100">
              <a:solidFill>
                <a:srgbClr val="F3F3F3"/>
              </a:solidFill>
              <a:latin typeface="Abel"/>
              <a:ea typeface="Abel"/>
              <a:cs typeface="Abel"/>
              <a:sym typeface="Abel"/>
            </a:endParaRPr>
          </a:p>
        </p:txBody>
      </p:sp>
      <p:sp>
        <p:nvSpPr>
          <p:cNvPr id="360" name="Google Shape;360;p31"/>
          <p:cNvSpPr txBox="1"/>
          <p:nvPr/>
        </p:nvSpPr>
        <p:spPr>
          <a:xfrm flipH="1">
            <a:off x="1679175" y="3166550"/>
            <a:ext cx="2322300" cy="481200"/>
          </a:xfrm>
          <a:prstGeom prst="rect">
            <a:avLst/>
          </a:prstGeom>
          <a:noFill/>
          <a:ln>
            <a:noFill/>
          </a:ln>
        </p:spPr>
        <p:txBody>
          <a:bodyPr anchorCtr="0" anchor="ctr" bIns="0" lIns="91425" spcFirstLastPara="1" rIns="91425" wrap="square" tIns="212400">
            <a:noAutofit/>
          </a:bodyPr>
          <a:lstStyle/>
          <a:p>
            <a:pPr indent="0" lvl="0" marL="0" rtl="0" algn="r">
              <a:spcBef>
                <a:spcPts val="0"/>
              </a:spcBef>
              <a:spcAft>
                <a:spcPts val="1600"/>
              </a:spcAft>
              <a:buNone/>
            </a:pPr>
            <a:r>
              <a:rPr lang="en" sz="1100">
                <a:solidFill>
                  <a:srgbClr val="F3F3F3"/>
                </a:solidFill>
                <a:latin typeface="Abel"/>
                <a:ea typeface="Abel"/>
                <a:cs typeface="Abel"/>
                <a:sym typeface="Abel"/>
              </a:rPr>
              <a:t>Describe here your metrics 3</a:t>
            </a:r>
            <a:endParaRPr sz="1100">
              <a:solidFill>
                <a:srgbClr val="F3F3F3"/>
              </a:solidFill>
              <a:latin typeface="Abel"/>
              <a:ea typeface="Abel"/>
              <a:cs typeface="Abel"/>
              <a:sym typeface="Abel"/>
            </a:endParaRPr>
          </a:p>
        </p:txBody>
      </p:sp>
      <p:sp>
        <p:nvSpPr>
          <p:cNvPr id="361" name="Google Shape;361;p31"/>
          <p:cNvSpPr txBox="1"/>
          <p:nvPr/>
        </p:nvSpPr>
        <p:spPr>
          <a:xfrm flipH="1">
            <a:off x="1679175" y="4001950"/>
            <a:ext cx="2322300" cy="481200"/>
          </a:xfrm>
          <a:prstGeom prst="rect">
            <a:avLst/>
          </a:prstGeom>
          <a:noFill/>
          <a:ln>
            <a:noFill/>
          </a:ln>
        </p:spPr>
        <p:txBody>
          <a:bodyPr anchorCtr="0" anchor="ctr" bIns="0" lIns="91425" spcFirstLastPara="1" rIns="91425" wrap="square" tIns="212400">
            <a:noAutofit/>
          </a:bodyPr>
          <a:lstStyle/>
          <a:p>
            <a:pPr indent="0" lvl="0" marL="0" rtl="0" algn="r">
              <a:spcBef>
                <a:spcPts val="0"/>
              </a:spcBef>
              <a:spcAft>
                <a:spcPts val="1600"/>
              </a:spcAft>
              <a:buNone/>
            </a:pPr>
            <a:r>
              <a:rPr lang="en" sz="1100">
                <a:solidFill>
                  <a:srgbClr val="F3F3F3"/>
                </a:solidFill>
                <a:latin typeface="Abel"/>
                <a:ea typeface="Abel"/>
                <a:cs typeface="Abel"/>
                <a:sym typeface="Abel"/>
              </a:rPr>
              <a:t>Describe here your metrics 4</a:t>
            </a:r>
            <a:endParaRPr sz="1100">
              <a:solidFill>
                <a:srgbClr val="F3F3F3"/>
              </a:solidFill>
              <a:latin typeface="Abel"/>
              <a:ea typeface="Abel"/>
              <a:cs typeface="Abel"/>
              <a:sym typeface="Abel"/>
            </a:endParaRPr>
          </a:p>
        </p:txBody>
      </p:sp>
      <p:grpSp>
        <p:nvGrpSpPr>
          <p:cNvPr id="362" name="Google Shape;362;p31"/>
          <p:cNvGrpSpPr/>
          <p:nvPr/>
        </p:nvGrpSpPr>
        <p:grpSpPr>
          <a:xfrm>
            <a:off x="4536914" y="1673325"/>
            <a:ext cx="169015" cy="126042"/>
            <a:chOff x="5216456" y="3725484"/>
            <a:chExt cx="356196" cy="265631"/>
          </a:xfrm>
        </p:grpSpPr>
        <p:sp>
          <p:nvSpPr>
            <p:cNvPr id="363" name="Google Shape;363;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31"/>
          <p:cNvGrpSpPr/>
          <p:nvPr/>
        </p:nvGrpSpPr>
        <p:grpSpPr>
          <a:xfrm>
            <a:off x="4496635" y="4179524"/>
            <a:ext cx="150723" cy="151250"/>
            <a:chOff x="5779408" y="3699191"/>
            <a:chExt cx="317645" cy="318757"/>
          </a:xfrm>
        </p:grpSpPr>
        <p:sp>
          <p:nvSpPr>
            <p:cNvPr id="366" name="Google Shape;366;p3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31"/>
          <p:cNvGrpSpPr/>
          <p:nvPr/>
        </p:nvGrpSpPr>
        <p:grpSpPr>
          <a:xfrm>
            <a:off x="6965114" y="1673325"/>
            <a:ext cx="169015" cy="126042"/>
            <a:chOff x="5216456" y="3725484"/>
            <a:chExt cx="356196" cy="265631"/>
          </a:xfrm>
        </p:grpSpPr>
        <p:sp>
          <p:nvSpPr>
            <p:cNvPr id="369" name="Google Shape;369;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31"/>
          <p:cNvGrpSpPr/>
          <p:nvPr/>
        </p:nvGrpSpPr>
        <p:grpSpPr>
          <a:xfrm>
            <a:off x="6974260" y="3331524"/>
            <a:ext cx="150723" cy="151250"/>
            <a:chOff x="5779408" y="3699191"/>
            <a:chExt cx="317645" cy="318757"/>
          </a:xfrm>
        </p:grpSpPr>
        <p:sp>
          <p:nvSpPr>
            <p:cNvPr id="372" name="Google Shape;372;p3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31"/>
          <p:cNvGrpSpPr/>
          <p:nvPr/>
        </p:nvGrpSpPr>
        <p:grpSpPr>
          <a:xfrm>
            <a:off x="4487489" y="3344125"/>
            <a:ext cx="169015" cy="126042"/>
            <a:chOff x="5216456" y="3725484"/>
            <a:chExt cx="356196" cy="265631"/>
          </a:xfrm>
        </p:grpSpPr>
        <p:sp>
          <p:nvSpPr>
            <p:cNvPr id="375" name="Google Shape;375;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31"/>
          <p:cNvGrpSpPr/>
          <p:nvPr/>
        </p:nvGrpSpPr>
        <p:grpSpPr>
          <a:xfrm>
            <a:off x="5346314" y="3344125"/>
            <a:ext cx="169015" cy="126042"/>
            <a:chOff x="5216456" y="3725484"/>
            <a:chExt cx="356196" cy="265631"/>
          </a:xfrm>
        </p:grpSpPr>
        <p:sp>
          <p:nvSpPr>
            <p:cNvPr id="378" name="Google Shape;378;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31"/>
          <p:cNvGrpSpPr/>
          <p:nvPr/>
        </p:nvGrpSpPr>
        <p:grpSpPr>
          <a:xfrm>
            <a:off x="6160276" y="3344125"/>
            <a:ext cx="169015" cy="126042"/>
            <a:chOff x="5216456" y="3725484"/>
            <a:chExt cx="356196" cy="265631"/>
          </a:xfrm>
        </p:grpSpPr>
        <p:sp>
          <p:nvSpPr>
            <p:cNvPr id="381" name="Google Shape;381;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31"/>
          <p:cNvGrpSpPr/>
          <p:nvPr/>
        </p:nvGrpSpPr>
        <p:grpSpPr>
          <a:xfrm>
            <a:off x="7769926" y="3344125"/>
            <a:ext cx="169015" cy="126042"/>
            <a:chOff x="5216456" y="3725484"/>
            <a:chExt cx="356196" cy="265631"/>
          </a:xfrm>
        </p:grpSpPr>
        <p:sp>
          <p:nvSpPr>
            <p:cNvPr id="384" name="Google Shape;384;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31"/>
          <p:cNvGrpSpPr/>
          <p:nvPr/>
        </p:nvGrpSpPr>
        <p:grpSpPr>
          <a:xfrm>
            <a:off x="4487489" y="2508725"/>
            <a:ext cx="169015" cy="126042"/>
            <a:chOff x="5216456" y="3725484"/>
            <a:chExt cx="356196" cy="265631"/>
          </a:xfrm>
        </p:grpSpPr>
        <p:sp>
          <p:nvSpPr>
            <p:cNvPr id="387" name="Google Shape;387;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31"/>
          <p:cNvGrpSpPr/>
          <p:nvPr/>
        </p:nvGrpSpPr>
        <p:grpSpPr>
          <a:xfrm>
            <a:off x="7769926" y="2508725"/>
            <a:ext cx="169015" cy="126042"/>
            <a:chOff x="5216456" y="3725484"/>
            <a:chExt cx="356196" cy="265631"/>
          </a:xfrm>
        </p:grpSpPr>
        <p:sp>
          <p:nvSpPr>
            <p:cNvPr id="390" name="Google Shape;390;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31"/>
          <p:cNvGrpSpPr/>
          <p:nvPr/>
        </p:nvGrpSpPr>
        <p:grpSpPr>
          <a:xfrm>
            <a:off x="5355472" y="4179524"/>
            <a:ext cx="150723" cy="151250"/>
            <a:chOff x="5779408" y="3699191"/>
            <a:chExt cx="317645" cy="318757"/>
          </a:xfrm>
        </p:grpSpPr>
        <p:sp>
          <p:nvSpPr>
            <p:cNvPr id="393" name="Google Shape;393;p3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 name="Google Shape;395;p31"/>
          <p:cNvGrpSpPr/>
          <p:nvPr/>
        </p:nvGrpSpPr>
        <p:grpSpPr>
          <a:xfrm>
            <a:off x="6169422" y="4179524"/>
            <a:ext cx="150723" cy="151250"/>
            <a:chOff x="5779408" y="3699191"/>
            <a:chExt cx="317645" cy="318757"/>
          </a:xfrm>
        </p:grpSpPr>
        <p:sp>
          <p:nvSpPr>
            <p:cNvPr id="396" name="Google Shape;396;p3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31"/>
          <p:cNvGrpSpPr/>
          <p:nvPr/>
        </p:nvGrpSpPr>
        <p:grpSpPr>
          <a:xfrm>
            <a:off x="6974247" y="4179524"/>
            <a:ext cx="150723" cy="151250"/>
            <a:chOff x="5779408" y="3699191"/>
            <a:chExt cx="317645" cy="318757"/>
          </a:xfrm>
        </p:grpSpPr>
        <p:sp>
          <p:nvSpPr>
            <p:cNvPr id="399" name="Google Shape;399;p3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 name="Google Shape;401;p31"/>
          <p:cNvGrpSpPr/>
          <p:nvPr/>
        </p:nvGrpSpPr>
        <p:grpSpPr>
          <a:xfrm>
            <a:off x="5355460" y="2496124"/>
            <a:ext cx="150723" cy="151250"/>
            <a:chOff x="5779408" y="3699191"/>
            <a:chExt cx="317645" cy="318757"/>
          </a:xfrm>
        </p:grpSpPr>
        <p:sp>
          <p:nvSpPr>
            <p:cNvPr id="402" name="Google Shape;402;p3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 name="Google Shape;404;p31"/>
          <p:cNvGrpSpPr/>
          <p:nvPr/>
        </p:nvGrpSpPr>
        <p:grpSpPr>
          <a:xfrm>
            <a:off x="7769926" y="1673325"/>
            <a:ext cx="169015" cy="126042"/>
            <a:chOff x="5216456" y="3725484"/>
            <a:chExt cx="356196" cy="265631"/>
          </a:xfrm>
        </p:grpSpPr>
        <p:sp>
          <p:nvSpPr>
            <p:cNvPr id="405" name="Google Shape;405;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31"/>
          <p:cNvGrpSpPr/>
          <p:nvPr/>
        </p:nvGrpSpPr>
        <p:grpSpPr>
          <a:xfrm>
            <a:off x="7769926" y="4179525"/>
            <a:ext cx="169015" cy="126042"/>
            <a:chOff x="5216456" y="3725484"/>
            <a:chExt cx="356196" cy="265631"/>
          </a:xfrm>
        </p:grpSpPr>
        <p:sp>
          <p:nvSpPr>
            <p:cNvPr id="408" name="Google Shape;408;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 name="Google Shape;410;p31"/>
          <p:cNvGrpSpPr/>
          <p:nvPr/>
        </p:nvGrpSpPr>
        <p:grpSpPr>
          <a:xfrm>
            <a:off x="6974260" y="2489824"/>
            <a:ext cx="150723" cy="151250"/>
            <a:chOff x="5779408" y="3699191"/>
            <a:chExt cx="317645" cy="318757"/>
          </a:xfrm>
        </p:grpSpPr>
        <p:sp>
          <p:nvSpPr>
            <p:cNvPr id="411" name="Google Shape;411;p31"/>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 name="Google Shape;413;p31"/>
          <p:cNvGrpSpPr/>
          <p:nvPr/>
        </p:nvGrpSpPr>
        <p:grpSpPr>
          <a:xfrm>
            <a:off x="6160276" y="2502425"/>
            <a:ext cx="169015" cy="126042"/>
            <a:chOff x="5216456" y="3725484"/>
            <a:chExt cx="356196" cy="265631"/>
          </a:xfrm>
        </p:grpSpPr>
        <p:sp>
          <p:nvSpPr>
            <p:cNvPr id="414" name="Google Shape;414;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 name="Google Shape;416;p31"/>
          <p:cNvGrpSpPr/>
          <p:nvPr/>
        </p:nvGrpSpPr>
        <p:grpSpPr>
          <a:xfrm>
            <a:off x="6153414" y="1673325"/>
            <a:ext cx="169015" cy="126042"/>
            <a:chOff x="5216456" y="3725484"/>
            <a:chExt cx="356196" cy="265631"/>
          </a:xfrm>
        </p:grpSpPr>
        <p:sp>
          <p:nvSpPr>
            <p:cNvPr id="417" name="Google Shape;417;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31"/>
          <p:cNvGrpSpPr/>
          <p:nvPr/>
        </p:nvGrpSpPr>
        <p:grpSpPr>
          <a:xfrm>
            <a:off x="5345164" y="1673325"/>
            <a:ext cx="169015" cy="126042"/>
            <a:chOff x="5216456" y="3725484"/>
            <a:chExt cx="356196" cy="265631"/>
          </a:xfrm>
        </p:grpSpPr>
        <p:sp>
          <p:nvSpPr>
            <p:cNvPr id="420" name="Google Shape;420;p31"/>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25" name="Shape 425"/>
        <p:cNvGrpSpPr/>
        <p:nvPr/>
      </p:nvGrpSpPr>
      <p:grpSpPr>
        <a:xfrm>
          <a:off x="0" y="0"/>
          <a:ext cx="0" cy="0"/>
          <a:chOff x="0" y="0"/>
          <a:chExt cx="0" cy="0"/>
        </a:xfrm>
      </p:grpSpPr>
      <p:sp>
        <p:nvSpPr>
          <p:cNvPr id="426" name="Google Shape;426;p32"/>
          <p:cNvSpPr txBox="1"/>
          <p:nvPr/>
        </p:nvSpPr>
        <p:spPr>
          <a:xfrm>
            <a:off x="1704751" y="4073075"/>
            <a:ext cx="2724900" cy="365400"/>
          </a:xfrm>
          <a:prstGeom prst="rect">
            <a:avLst/>
          </a:prstGeom>
          <a:noFill/>
          <a:ln>
            <a:noFill/>
          </a:ln>
        </p:spPr>
        <p:txBody>
          <a:bodyPr anchorCtr="0" anchor="t" bIns="0" lIns="0" spcFirstLastPara="1" rIns="0" wrap="square" tIns="6350">
            <a:noAutofit/>
          </a:bodyPr>
          <a:lstStyle/>
          <a:p>
            <a:pPr indent="0" lvl="0" marL="0" rtl="0" algn="ctr">
              <a:spcBef>
                <a:spcPts val="0"/>
              </a:spcBef>
              <a:spcAft>
                <a:spcPts val="0"/>
              </a:spcAft>
              <a:buClr>
                <a:srgbClr val="000000"/>
              </a:buClr>
              <a:buSzPts val="1100"/>
              <a:buFont typeface="Arial"/>
              <a:buNone/>
            </a:pPr>
            <a:r>
              <a:rPr lang="en" sz="900">
                <a:solidFill>
                  <a:srgbClr val="F3F3F3"/>
                </a:solidFill>
                <a:latin typeface="Abel"/>
                <a:ea typeface="Abel"/>
                <a:cs typeface="Abel"/>
                <a:sym typeface="Abel"/>
              </a:rPr>
              <a:t>If you want to modify this graph, click on it, follow the link, change the data and replace it </a:t>
            </a:r>
            <a:endParaRPr sz="900">
              <a:solidFill>
                <a:srgbClr val="F3F3F3"/>
              </a:solidFill>
              <a:latin typeface="Abel"/>
              <a:ea typeface="Abel"/>
              <a:cs typeface="Abel"/>
              <a:sym typeface="Abel"/>
            </a:endParaRPr>
          </a:p>
          <a:p>
            <a:pPr indent="0" lvl="0" marL="0" marR="0" rtl="0" algn="ctr">
              <a:lnSpc>
                <a:spcPct val="100000"/>
              </a:lnSpc>
              <a:spcBef>
                <a:spcPts val="0"/>
              </a:spcBef>
              <a:spcAft>
                <a:spcPts val="0"/>
              </a:spcAft>
              <a:buNone/>
            </a:pPr>
            <a:r>
              <a:t/>
            </a:r>
            <a:endParaRPr sz="900">
              <a:solidFill>
                <a:srgbClr val="F3F3F3"/>
              </a:solidFill>
              <a:latin typeface="Abel"/>
              <a:ea typeface="Abel"/>
              <a:cs typeface="Abel"/>
              <a:sym typeface="Abel"/>
            </a:endParaRPr>
          </a:p>
        </p:txBody>
      </p:sp>
      <p:sp>
        <p:nvSpPr>
          <p:cNvPr id="427" name="Google Shape;427;p32"/>
          <p:cNvSpPr txBox="1"/>
          <p:nvPr/>
        </p:nvSpPr>
        <p:spPr>
          <a:xfrm>
            <a:off x="5091019" y="724169"/>
            <a:ext cx="2781900" cy="365400"/>
          </a:xfrm>
          <a:prstGeom prst="rect">
            <a:avLst/>
          </a:prstGeom>
          <a:noFill/>
          <a:ln>
            <a:noFill/>
          </a:ln>
        </p:spPr>
        <p:txBody>
          <a:bodyPr anchorCtr="0" anchor="t" bIns="0" lIns="0" spcFirstLastPara="1" rIns="0" wrap="square" tIns="6350">
            <a:noAutofit/>
          </a:bodyPr>
          <a:lstStyle/>
          <a:p>
            <a:pPr indent="0" lvl="0" marL="0" rtl="0" algn="ctr">
              <a:spcBef>
                <a:spcPts val="0"/>
              </a:spcBef>
              <a:spcAft>
                <a:spcPts val="0"/>
              </a:spcAft>
              <a:buClr>
                <a:srgbClr val="000000"/>
              </a:buClr>
              <a:buSzPts val="1100"/>
              <a:buFont typeface="Arial"/>
              <a:buNone/>
            </a:pPr>
            <a:r>
              <a:rPr lang="en" sz="3000">
                <a:solidFill>
                  <a:srgbClr val="F3F3F3"/>
                </a:solidFill>
                <a:latin typeface="Unica One"/>
                <a:ea typeface="Unica One"/>
                <a:cs typeface="Unica One"/>
                <a:sym typeface="Unica One"/>
              </a:rPr>
              <a:t>2,000</a:t>
            </a:r>
            <a:endParaRPr sz="3000">
              <a:solidFill>
                <a:srgbClr val="F3F3F3"/>
              </a:solidFill>
              <a:latin typeface="Unica One"/>
              <a:ea typeface="Unica One"/>
              <a:cs typeface="Unica One"/>
              <a:sym typeface="Unica One"/>
            </a:endParaRPr>
          </a:p>
          <a:p>
            <a:pPr indent="0" lvl="0" marL="0" marR="0" rtl="0" algn="ctr">
              <a:lnSpc>
                <a:spcPct val="100000"/>
              </a:lnSpc>
              <a:spcBef>
                <a:spcPts val="0"/>
              </a:spcBef>
              <a:spcAft>
                <a:spcPts val="0"/>
              </a:spcAft>
              <a:buNone/>
            </a:pPr>
            <a:r>
              <a:t/>
            </a:r>
            <a:endParaRPr sz="3000">
              <a:solidFill>
                <a:srgbClr val="F3F3F3"/>
              </a:solidFill>
              <a:latin typeface="Unica One"/>
              <a:ea typeface="Unica One"/>
              <a:cs typeface="Unica One"/>
              <a:sym typeface="Unica One"/>
            </a:endParaRPr>
          </a:p>
        </p:txBody>
      </p:sp>
      <p:sp>
        <p:nvSpPr>
          <p:cNvPr id="428" name="Google Shape;428;p32"/>
          <p:cNvSpPr txBox="1"/>
          <p:nvPr/>
        </p:nvSpPr>
        <p:spPr>
          <a:xfrm>
            <a:off x="1676251" y="724169"/>
            <a:ext cx="2781900" cy="365400"/>
          </a:xfrm>
          <a:prstGeom prst="rect">
            <a:avLst/>
          </a:prstGeom>
          <a:noFill/>
          <a:ln>
            <a:noFill/>
          </a:ln>
        </p:spPr>
        <p:txBody>
          <a:bodyPr anchorCtr="0" anchor="t" bIns="0" lIns="0" spcFirstLastPara="1" rIns="0" wrap="square" tIns="6350">
            <a:noAutofit/>
          </a:bodyPr>
          <a:lstStyle/>
          <a:p>
            <a:pPr indent="0" lvl="0" marL="0" rtl="0" algn="ctr">
              <a:spcBef>
                <a:spcPts val="0"/>
              </a:spcBef>
              <a:spcAft>
                <a:spcPts val="0"/>
              </a:spcAft>
              <a:buClr>
                <a:srgbClr val="000000"/>
              </a:buClr>
              <a:buSzPts val="1100"/>
              <a:buFont typeface="Arial"/>
              <a:buNone/>
            </a:pPr>
            <a:r>
              <a:rPr lang="en" sz="3000">
                <a:solidFill>
                  <a:srgbClr val="F3F3F3"/>
                </a:solidFill>
                <a:latin typeface="Unica One"/>
                <a:ea typeface="Unica One"/>
                <a:cs typeface="Unica One"/>
                <a:sym typeface="Unica One"/>
              </a:rPr>
              <a:t>30,000</a:t>
            </a:r>
            <a:endParaRPr sz="3000">
              <a:solidFill>
                <a:srgbClr val="F3F3F3"/>
              </a:solidFill>
              <a:latin typeface="Unica One"/>
              <a:ea typeface="Unica One"/>
              <a:cs typeface="Unica One"/>
              <a:sym typeface="Unica One"/>
            </a:endParaRPr>
          </a:p>
          <a:p>
            <a:pPr indent="0" lvl="0" marL="0" marR="0" rtl="0" algn="ctr">
              <a:lnSpc>
                <a:spcPct val="100000"/>
              </a:lnSpc>
              <a:spcBef>
                <a:spcPts val="0"/>
              </a:spcBef>
              <a:spcAft>
                <a:spcPts val="0"/>
              </a:spcAft>
              <a:buNone/>
            </a:pPr>
            <a:r>
              <a:t/>
            </a:r>
            <a:endParaRPr sz="3000">
              <a:solidFill>
                <a:srgbClr val="F3F3F3"/>
              </a:solidFill>
              <a:latin typeface="Unica One"/>
              <a:ea typeface="Unica One"/>
              <a:cs typeface="Unica One"/>
              <a:sym typeface="Unica One"/>
            </a:endParaRPr>
          </a:p>
        </p:txBody>
      </p:sp>
      <p:sp>
        <p:nvSpPr>
          <p:cNvPr id="429" name="Google Shape;429;p32"/>
          <p:cNvSpPr txBox="1"/>
          <p:nvPr/>
        </p:nvSpPr>
        <p:spPr>
          <a:xfrm>
            <a:off x="5091019" y="1201335"/>
            <a:ext cx="2781900" cy="365400"/>
          </a:xfrm>
          <a:prstGeom prst="rect">
            <a:avLst/>
          </a:prstGeom>
          <a:noFill/>
          <a:ln>
            <a:noFill/>
          </a:ln>
        </p:spPr>
        <p:txBody>
          <a:bodyPr anchorCtr="0" anchor="t" bIns="0" lIns="0" spcFirstLastPara="1" rIns="0" wrap="square" tIns="6350">
            <a:noAutofit/>
          </a:bodyPr>
          <a:lstStyle/>
          <a:p>
            <a:pPr indent="0" lvl="0" marL="0" rtl="0" algn="ctr">
              <a:spcBef>
                <a:spcPts val="0"/>
              </a:spcBef>
              <a:spcAft>
                <a:spcPts val="0"/>
              </a:spcAft>
              <a:buClr>
                <a:srgbClr val="000000"/>
              </a:buClr>
              <a:buSzPts val="1100"/>
              <a:buFont typeface="Arial"/>
              <a:buNone/>
            </a:pPr>
            <a:r>
              <a:rPr lang="en" sz="1100">
                <a:solidFill>
                  <a:srgbClr val="F3F3F3"/>
                </a:solidFill>
                <a:latin typeface="Abel"/>
                <a:ea typeface="Abel"/>
                <a:cs typeface="Abel"/>
                <a:sym typeface="Abel"/>
              </a:rPr>
              <a:t>Cases that need further research</a:t>
            </a:r>
            <a:endParaRPr sz="1100">
              <a:solidFill>
                <a:srgbClr val="F3F3F3"/>
              </a:solidFill>
              <a:latin typeface="Abel"/>
              <a:ea typeface="Abel"/>
              <a:cs typeface="Abel"/>
              <a:sym typeface="Abel"/>
            </a:endParaRPr>
          </a:p>
          <a:p>
            <a:pPr indent="0" lvl="0" marL="0" marR="0" rtl="0" algn="ctr">
              <a:lnSpc>
                <a:spcPct val="100000"/>
              </a:lnSpc>
              <a:spcBef>
                <a:spcPts val="0"/>
              </a:spcBef>
              <a:spcAft>
                <a:spcPts val="0"/>
              </a:spcAft>
              <a:buNone/>
            </a:pPr>
            <a:r>
              <a:t/>
            </a:r>
            <a:endParaRPr sz="1100">
              <a:solidFill>
                <a:srgbClr val="F3F3F3"/>
              </a:solidFill>
              <a:latin typeface="Abel"/>
              <a:ea typeface="Abel"/>
              <a:cs typeface="Abel"/>
              <a:sym typeface="Abel"/>
            </a:endParaRPr>
          </a:p>
        </p:txBody>
      </p:sp>
      <p:sp>
        <p:nvSpPr>
          <p:cNvPr id="430" name="Google Shape;430;p32"/>
          <p:cNvSpPr txBox="1"/>
          <p:nvPr/>
        </p:nvSpPr>
        <p:spPr>
          <a:xfrm>
            <a:off x="1676251" y="1201335"/>
            <a:ext cx="2781900" cy="365400"/>
          </a:xfrm>
          <a:prstGeom prst="rect">
            <a:avLst/>
          </a:prstGeom>
          <a:noFill/>
          <a:ln>
            <a:noFill/>
          </a:ln>
        </p:spPr>
        <p:txBody>
          <a:bodyPr anchorCtr="0" anchor="t" bIns="0" lIns="0" spcFirstLastPara="1" rIns="0" wrap="square" tIns="6350">
            <a:noAutofit/>
          </a:bodyPr>
          <a:lstStyle/>
          <a:p>
            <a:pPr indent="0" lvl="0" marL="0" rtl="0" algn="ctr">
              <a:spcBef>
                <a:spcPts val="0"/>
              </a:spcBef>
              <a:spcAft>
                <a:spcPts val="0"/>
              </a:spcAft>
              <a:buClr>
                <a:srgbClr val="000000"/>
              </a:buClr>
              <a:buSzPts val="1100"/>
              <a:buFont typeface="Arial"/>
              <a:buNone/>
            </a:pPr>
            <a:r>
              <a:rPr lang="en" sz="1100">
                <a:solidFill>
                  <a:srgbClr val="F3F3F3"/>
                </a:solidFill>
                <a:latin typeface="Abel"/>
                <a:ea typeface="Abel"/>
                <a:cs typeface="Abel"/>
                <a:sym typeface="Abel"/>
              </a:rPr>
              <a:t>Sample size</a:t>
            </a:r>
            <a:endParaRPr sz="1100">
              <a:solidFill>
                <a:srgbClr val="F3F3F3"/>
              </a:solidFill>
              <a:latin typeface="Abel"/>
              <a:ea typeface="Abel"/>
              <a:cs typeface="Abel"/>
              <a:sym typeface="Abel"/>
            </a:endParaRPr>
          </a:p>
          <a:p>
            <a:pPr indent="0" lvl="0" marL="0" marR="0" rtl="0" algn="ctr">
              <a:lnSpc>
                <a:spcPct val="100000"/>
              </a:lnSpc>
              <a:spcBef>
                <a:spcPts val="0"/>
              </a:spcBef>
              <a:spcAft>
                <a:spcPts val="0"/>
              </a:spcAft>
              <a:buNone/>
            </a:pPr>
            <a:r>
              <a:t/>
            </a:r>
            <a:endParaRPr sz="1100">
              <a:solidFill>
                <a:srgbClr val="F3F3F3"/>
              </a:solidFill>
              <a:latin typeface="Abel"/>
              <a:ea typeface="Abel"/>
              <a:cs typeface="Abel"/>
              <a:sym typeface="Abel"/>
            </a:endParaRPr>
          </a:p>
        </p:txBody>
      </p:sp>
      <p:sp>
        <p:nvSpPr>
          <p:cNvPr id="431" name="Google Shape;431;p32"/>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RESULTS ANALYSIS</a:t>
            </a:r>
            <a:endParaRPr/>
          </a:p>
        </p:txBody>
      </p:sp>
      <p:pic>
        <p:nvPicPr>
          <p:cNvPr id="432" name="Google Shape;432;p32" title="Gráfico">
            <a:hlinkClick r:id="rId4"/>
          </p:cNvPr>
          <p:cNvPicPr preferRelativeResize="0"/>
          <p:nvPr/>
        </p:nvPicPr>
        <p:blipFill>
          <a:blip r:embed="rId5">
            <a:alphaModFix/>
          </a:blip>
          <a:stretch>
            <a:fillRect/>
          </a:stretch>
        </p:blipFill>
        <p:spPr>
          <a:xfrm>
            <a:off x="1585350" y="1582497"/>
            <a:ext cx="2963702" cy="2474805"/>
          </a:xfrm>
          <a:prstGeom prst="rect">
            <a:avLst/>
          </a:prstGeom>
          <a:noFill/>
          <a:ln>
            <a:noFill/>
          </a:ln>
        </p:spPr>
      </p:pic>
      <p:pic>
        <p:nvPicPr>
          <p:cNvPr id="433" name="Google Shape;433;p32" title="Gráfico">
            <a:hlinkClick r:id="rId6"/>
          </p:cNvPr>
          <p:cNvPicPr preferRelativeResize="0"/>
          <p:nvPr/>
        </p:nvPicPr>
        <p:blipFill>
          <a:blip r:embed="rId7">
            <a:alphaModFix/>
          </a:blip>
          <a:stretch>
            <a:fillRect/>
          </a:stretch>
        </p:blipFill>
        <p:spPr>
          <a:xfrm>
            <a:off x="5044763" y="1524499"/>
            <a:ext cx="2874423" cy="2532799"/>
          </a:xfrm>
          <a:prstGeom prst="rect">
            <a:avLst/>
          </a:prstGeom>
          <a:noFill/>
          <a:ln>
            <a:noFill/>
          </a:ln>
        </p:spPr>
      </p:pic>
      <p:sp>
        <p:nvSpPr>
          <p:cNvPr id="434" name="Google Shape;434;p32"/>
          <p:cNvSpPr txBox="1"/>
          <p:nvPr/>
        </p:nvSpPr>
        <p:spPr>
          <a:xfrm>
            <a:off x="5119519" y="4073075"/>
            <a:ext cx="2724900" cy="365400"/>
          </a:xfrm>
          <a:prstGeom prst="rect">
            <a:avLst/>
          </a:prstGeom>
          <a:noFill/>
          <a:ln>
            <a:noFill/>
          </a:ln>
        </p:spPr>
        <p:txBody>
          <a:bodyPr anchorCtr="0" anchor="t" bIns="0" lIns="0" spcFirstLastPara="1" rIns="0" wrap="square" tIns="6350">
            <a:noAutofit/>
          </a:bodyPr>
          <a:lstStyle/>
          <a:p>
            <a:pPr indent="0" lvl="0" marL="0" rtl="0" algn="ctr">
              <a:spcBef>
                <a:spcPts val="0"/>
              </a:spcBef>
              <a:spcAft>
                <a:spcPts val="0"/>
              </a:spcAft>
              <a:buClr>
                <a:srgbClr val="000000"/>
              </a:buClr>
              <a:buSzPts val="1100"/>
              <a:buFont typeface="Arial"/>
              <a:buNone/>
            </a:pPr>
            <a:r>
              <a:rPr lang="en" sz="900">
                <a:solidFill>
                  <a:srgbClr val="F3F3F3"/>
                </a:solidFill>
                <a:latin typeface="Abel"/>
                <a:ea typeface="Abel"/>
                <a:cs typeface="Abel"/>
                <a:sym typeface="Abel"/>
              </a:rPr>
              <a:t>If you want to modify this graph, click on it, follow the link, change the data and replace it </a:t>
            </a:r>
            <a:endParaRPr sz="900">
              <a:solidFill>
                <a:srgbClr val="F3F3F3"/>
              </a:solidFill>
              <a:latin typeface="Abel"/>
              <a:ea typeface="Abel"/>
              <a:cs typeface="Abel"/>
              <a:sym typeface="Abel"/>
            </a:endParaRPr>
          </a:p>
          <a:p>
            <a:pPr indent="0" lvl="0" marL="0" marR="0" rtl="0" algn="ctr">
              <a:lnSpc>
                <a:spcPct val="100000"/>
              </a:lnSpc>
              <a:spcBef>
                <a:spcPts val="0"/>
              </a:spcBef>
              <a:spcAft>
                <a:spcPts val="0"/>
              </a:spcAft>
              <a:buNone/>
            </a:pPr>
            <a:r>
              <a:t/>
            </a:r>
            <a:endParaRPr sz="900">
              <a:solidFill>
                <a:srgbClr val="F3F3F3"/>
              </a:solidFill>
              <a:latin typeface="Abel"/>
              <a:ea typeface="Abel"/>
              <a:cs typeface="Abel"/>
              <a:sym typeface="A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38" name="Shape 438"/>
        <p:cNvGrpSpPr/>
        <p:nvPr/>
      </p:nvGrpSpPr>
      <p:grpSpPr>
        <a:xfrm>
          <a:off x="0" y="0"/>
          <a:ext cx="0" cy="0"/>
          <a:chOff x="0" y="0"/>
          <a:chExt cx="0" cy="0"/>
        </a:xfrm>
      </p:grpSpPr>
      <p:sp>
        <p:nvSpPr>
          <p:cNvPr id="439" name="Google Shape;439;p33"/>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RESULTS ANALYSIS</a:t>
            </a:r>
            <a:endParaRPr/>
          </a:p>
        </p:txBody>
      </p:sp>
      <p:grpSp>
        <p:nvGrpSpPr>
          <p:cNvPr id="440" name="Google Shape;440;p33"/>
          <p:cNvGrpSpPr/>
          <p:nvPr/>
        </p:nvGrpSpPr>
        <p:grpSpPr>
          <a:xfrm>
            <a:off x="883332" y="1147373"/>
            <a:ext cx="4689717" cy="2849028"/>
            <a:chOff x="2529950" y="4155175"/>
            <a:chExt cx="1137425" cy="690975"/>
          </a:xfrm>
        </p:grpSpPr>
        <p:sp>
          <p:nvSpPr>
            <p:cNvPr id="441" name="Google Shape;441;p33"/>
            <p:cNvSpPr/>
            <p:nvPr/>
          </p:nvSpPr>
          <p:spPr>
            <a:xfrm>
              <a:off x="2798800" y="4155175"/>
              <a:ext cx="8325" cy="8325"/>
            </a:xfrm>
            <a:custGeom>
              <a:rect b="b" l="l" r="r" t="t"/>
              <a:pathLst>
                <a:path extrusionOk="0" h="333" w="333">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3"/>
            <p:cNvSpPr/>
            <p:nvPr/>
          </p:nvSpPr>
          <p:spPr>
            <a:xfrm>
              <a:off x="2816650" y="4155175"/>
              <a:ext cx="8325" cy="8325"/>
            </a:xfrm>
            <a:custGeom>
              <a:rect b="b" l="l" r="r" t="t"/>
              <a:pathLst>
                <a:path extrusionOk="0" h="333" w="333">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3"/>
            <p:cNvSpPr/>
            <p:nvPr/>
          </p:nvSpPr>
          <p:spPr>
            <a:xfrm>
              <a:off x="2834675" y="4155175"/>
              <a:ext cx="8325" cy="8325"/>
            </a:xfrm>
            <a:custGeom>
              <a:rect b="b" l="l" r="r" t="t"/>
              <a:pathLst>
                <a:path extrusionOk="0" h="333" w="333">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3"/>
            <p:cNvSpPr/>
            <p:nvPr/>
          </p:nvSpPr>
          <p:spPr>
            <a:xfrm>
              <a:off x="2852525" y="4155175"/>
              <a:ext cx="8325" cy="8325"/>
            </a:xfrm>
            <a:custGeom>
              <a:rect b="b" l="l" r="r" t="t"/>
              <a:pathLst>
                <a:path extrusionOk="0" h="333" w="333">
                  <a:moveTo>
                    <a:pt x="167" y="1"/>
                  </a:moveTo>
                  <a:cubicBezTo>
                    <a:pt x="73" y="1"/>
                    <a:pt x="1" y="73"/>
                    <a:pt x="1" y="167"/>
                  </a:cubicBezTo>
                  <a:cubicBezTo>
                    <a:pt x="1" y="261"/>
                    <a:pt x="73" y="333"/>
                    <a:pt x="167" y="333"/>
                  </a:cubicBezTo>
                  <a:cubicBezTo>
                    <a:pt x="260" y="333"/>
                    <a:pt x="332" y="261"/>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3"/>
            <p:cNvSpPr/>
            <p:nvPr/>
          </p:nvSpPr>
          <p:spPr>
            <a:xfrm>
              <a:off x="2870375" y="4155175"/>
              <a:ext cx="8325" cy="8325"/>
            </a:xfrm>
            <a:custGeom>
              <a:rect b="b" l="l" r="r" t="t"/>
              <a:pathLst>
                <a:path extrusionOk="0" h="333" w="333">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3"/>
            <p:cNvSpPr/>
            <p:nvPr/>
          </p:nvSpPr>
          <p:spPr>
            <a:xfrm>
              <a:off x="2942150" y="4155175"/>
              <a:ext cx="8300" cy="8325"/>
            </a:xfrm>
            <a:custGeom>
              <a:rect b="b" l="l" r="r" t="t"/>
              <a:pathLst>
                <a:path extrusionOk="0" h="333" w="332">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3"/>
            <p:cNvSpPr/>
            <p:nvPr/>
          </p:nvSpPr>
          <p:spPr>
            <a:xfrm>
              <a:off x="2960000" y="4155175"/>
              <a:ext cx="8325" cy="8325"/>
            </a:xfrm>
            <a:custGeom>
              <a:rect b="b" l="l" r="r" t="t"/>
              <a:pathLst>
                <a:path extrusionOk="0" h="333" w="333">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3"/>
            <p:cNvSpPr/>
            <p:nvPr/>
          </p:nvSpPr>
          <p:spPr>
            <a:xfrm>
              <a:off x="2798800" y="4173225"/>
              <a:ext cx="8325" cy="8300"/>
            </a:xfrm>
            <a:custGeom>
              <a:rect b="b" l="l" r="r" t="t"/>
              <a:pathLst>
                <a:path extrusionOk="0" h="332" w="333">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3"/>
            <p:cNvSpPr/>
            <p:nvPr/>
          </p:nvSpPr>
          <p:spPr>
            <a:xfrm>
              <a:off x="2816650" y="4173225"/>
              <a:ext cx="8325" cy="8300"/>
            </a:xfrm>
            <a:custGeom>
              <a:rect b="b" l="l" r="r" t="t"/>
              <a:pathLst>
                <a:path extrusionOk="0" h="332" w="333">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3"/>
            <p:cNvSpPr/>
            <p:nvPr/>
          </p:nvSpPr>
          <p:spPr>
            <a:xfrm>
              <a:off x="2834675" y="4173225"/>
              <a:ext cx="8325" cy="8300"/>
            </a:xfrm>
            <a:custGeom>
              <a:rect b="b" l="l" r="r" t="t"/>
              <a:pathLst>
                <a:path extrusionOk="0" h="332" w="333">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3"/>
            <p:cNvSpPr/>
            <p:nvPr/>
          </p:nvSpPr>
          <p:spPr>
            <a:xfrm>
              <a:off x="2852525" y="4173225"/>
              <a:ext cx="8325" cy="8300"/>
            </a:xfrm>
            <a:custGeom>
              <a:rect b="b" l="l" r="r" t="t"/>
              <a:pathLst>
                <a:path extrusionOk="0" h="332" w="333">
                  <a:moveTo>
                    <a:pt x="167" y="0"/>
                  </a:moveTo>
                  <a:cubicBezTo>
                    <a:pt x="73" y="0"/>
                    <a:pt x="1" y="72"/>
                    <a:pt x="1" y="166"/>
                  </a:cubicBezTo>
                  <a:cubicBezTo>
                    <a:pt x="1" y="253"/>
                    <a:pt x="73" y="332"/>
                    <a:pt x="167" y="332"/>
                  </a:cubicBezTo>
                  <a:cubicBezTo>
                    <a:pt x="260" y="332"/>
                    <a:pt x="332" y="253"/>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3"/>
            <p:cNvSpPr/>
            <p:nvPr/>
          </p:nvSpPr>
          <p:spPr>
            <a:xfrm>
              <a:off x="2888400" y="4173225"/>
              <a:ext cx="8325" cy="8300"/>
            </a:xfrm>
            <a:custGeom>
              <a:rect b="b" l="l" r="r" t="t"/>
              <a:pathLst>
                <a:path extrusionOk="0" h="332" w="333">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3"/>
            <p:cNvSpPr/>
            <p:nvPr/>
          </p:nvSpPr>
          <p:spPr>
            <a:xfrm>
              <a:off x="2906250" y="4173225"/>
              <a:ext cx="8325" cy="8300"/>
            </a:xfrm>
            <a:custGeom>
              <a:rect b="b" l="l" r="r" t="t"/>
              <a:pathLst>
                <a:path extrusionOk="0" h="332" w="333">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3"/>
            <p:cNvSpPr/>
            <p:nvPr/>
          </p:nvSpPr>
          <p:spPr>
            <a:xfrm>
              <a:off x="2924300" y="4173225"/>
              <a:ext cx="8300" cy="8300"/>
            </a:xfrm>
            <a:custGeom>
              <a:rect b="b" l="l" r="r" t="t"/>
              <a:pathLst>
                <a:path extrusionOk="0" h="332" w="332">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3"/>
            <p:cNvSpPr/>
            <p:nvPr/>
          </p:nvSpPr>
          <p:spPr>
            <a:xfrm>
              <a:off x="2942150" y="4173225"/>
              <a:ext cx="8300" cy="8300"/>
            </a:xfrm>
            <a:custGeom>
              <a:rect b="b" l="l" r="r" t="t"/>
              <a:pathLst>
                <a:path extrusionOk="0" h="332" w="332">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3"/>
            <p:cNvSpPr/>
            <p:nvPr/>
          </p:nvSpPr>
          <p:spPr>
            <a:xfrm>
              <a:off x="2960000" y="4173225"/>
              <a:ext cx="8325" cy="8300"/>
            </a:xfrm>
            <a:custGeom>
              <a:rect b="b" l="l" r="r" t="t"/>
              <a:pathLst>
                <a:path extrusionOk="0" h="332" w="333">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3"/>
            <p:cNvSpPr/>
            <p:nvPr/>
          </p:nvSpPr>
          <p:spPr>
            <a:xfrm>
              <a:off x="2978025" y="4173225"/>
              <a:ext cx="8325" cy="8300"/>
            </a:xfrm>
            <a:custGeom>
              <a:rect b="b" l="l" r="r" t="t"/>
              <a:pathLst>
                <a:path extrusionOk="0" h="332" w="333">
                  <a:moveTo>
                    <a:pt x="166" y="0"/>
                  </a:moveTo>
                  <a:cubicBezTo>
                    <a:pt x="73" y="0"/>
                    <a:pt x="0" y="72"/>
                    <a:pt x="0" y="166"/>
                  </a:cubicBezTo>
                  <a:cubicBezTo>
                    <a:pt x="0" y="253"/>
                    <a:pt x="73"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3"/>
            <p:cNvSpPr/>
            <p:nvPr/>
          </p:nvSpPr>
          <p:spPr>
            <a:xfrm>
              <a:off x="2995875" y="4173225"/>
              <a:ext cx="8325" cy="8300"/>
            </a:xfrm>
            <a:custGeom>
              <a:rect b="b" l="l" r="r" t="t"/>
              <a:pathLst>
                <a:path extrusionOk="0" h="332" w="333">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3"/>
            <p:cNvSpPr/>
            <p:nvPr/>
          </p:nvSpPr>
          <p:spPr>
            <a:xfrm>
              <a:off x="3013900" y="4173225"/>
              <a:ext cx="8325" cy="8300"/>
            </a:xfrm>
            <a:custGeom>
              <a:rect b="b" l="l" r="r" t="t"/>
              <a:pathLst>
                <a:path extrusionOk="0" h="332" w="333">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3"/>
            <p:cNvSpPr/>
            <p:nvPr/>
          </p:nvSpPr>
          <p:spPr>
            <a:xfrm>
              <a:off x="3031750" y="4173225"/>
              <a:ext cx="8325" cy="8300"/>
            </a:xfrm>
            <a:custGeom>
              <a:rect b="b" l="l" r="r" t="t"/>
              <a:pathLst>
                <a:path extrusionOk="0" h="332" w="333">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3"/>
            <p:cNvSpPr/>
            <p:nvPr/>
          </p:nvSpPr>
          <p:spPr>
            <a:xfrm>
              <a:off x="3085500" y="4173225"/>
              <a:ext cx="8300" cy="8300"/>
            </a:xfrm>
            <a:custGeom>
              <a:rect b="b" l="l" r="r" t="t"/>
              <a:pathLst>
                <a:path extrusionOk="0" h="332" w="332">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3"/>
            <p:cNvSpPr/>
            <p:nvPr/>
          </p:nvSpPr>
          <p:spPr>
            <a:xfrm>
              <a:off x="3103525" y="4173225"/>
              <a:ext cx="8325" cy="8300"/>
            </a:xfrm>
            <a:custGeom>
              <a:rect b="b" l="l" r="r" t="t"/>
              <a:pathLst>
                <a:path extrusionOk="0" h="332" w="333">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3"/>
            <p:cNvSpPr/>
            <p:nvPr/>
          </p:nvSpPr>
          <p:spPr>
            <a:xfrm>
              <a:off x="3121375" y="4173225"/>
              <a:ext cx="8325" cy="8300"/>
            </a:xfrm>
            <a:custGeom>
              <a:rect b="b" l="l" r="r" t="t"/>
              <a:pathLst>
                <a:path extrusionOk="0" h="332" w="333">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3"/>
            <p:cNvSpPr/>
            <p:nvPr/>
          </p:nvSpPr>
          <p:spPr>
            <a:xfrm>
              <a:off x="3139225" y="4173225"/>
              <a:ext cx="8325" cy="8300"/>
            </a:xfrm>
            <a:custGeom>
              <a:rect b="b" l="l" r="r" t="t"/>
              <a:pathLst>
                <a:path extrusionOk="0" h="332" w="333">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3"/>
            <p:cNvSpPr/>
            <p:nvPr/>
          </p:nvSpPr>
          <p:spPr>
            <a:xfrm>
              <a:off x="3157250" y="4173225"/>
              <a:ext cx="8325" cy="8300"/>
            </a:xfrm>
            <a:custGeom>
              <a:rect b="b" l="l" r="r" t="t"/>
              <a:pathLst>
                <a:path extrusionOk="0" h="332" w="333">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3"/>
            <p:cNvSpPr/>
            <p:nvPr/>
          </p:nvSpPr>
          <p:spPr>
            <a:xfrm>
              <a:off x="3228825" y="4173225"/>
              <a:ext cx="8325" cy="8300"/>
            </a:xfrm>
            <a:custGeom>
              <a:rect b="b" l="l" r="r" t="t"/>
              <a:pathLst>
                <a:path extrusionOk="0" h="332" w="333">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3"/>
            <p:cNvSpPr/>
            <p:nvPr/>
          </p:nvSpPr>
          <p:spPr>
            <a:xfrm>
              <a:off x="3336475" y="4173225"/>
              <a:ext cx="8325" cy="8300"/>
            </a:xfrm>
            <a:custGeom>
              <a:rect b="b" l="l" r="r" t="t"/>
              <a:pathLst>
                <a:path extrusionOk="0" h="332" w="333">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3"/>
            <p:cNvSpPr/>
            <p:nvPr/>
          </p:nvSpPr>
          <p:spPr>
            <a:xfrm>
              <a:off x="3354325" y="4173225"/>
              <a:ext cx="8325" cy="8300"/>
            </a:xfrm>
            <a:custGeom>
              <a:rect b="b" l="l" r="r" t="t"/>
              <a:pathLst>
                <a:path extrusionOk="0" h="332" w="333">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3"/>
            <p:cNvSpPr/>
            <p:nvPr/>
          </p:nvSpPr>
          <p:spPr>
            <a:xfrm>
              <a:off x="2745075" y="4191075"/>
              <a:ext cx="8300" cy="8300"/>
            </a:xfrm>
            <a:custGeom>
              <a:rect b="b" l="l" r="r" t="t"/>
              <a:pathLst>
                <a:path extrusionOk="0" h="332" w="332">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3"/>
            <p:cNvSpPr/>
            <p:nvPr/>
          </p:nvSpPr>
          <p:spPr>
            <a:xfrm>
              <a:off x="2798800" y="4191075"/>
              <a:ext cx="8325" cy="8300"/>
            </a:xfrm>
            <a:custGeom>
              <a:rect b="b" l="l" r="r" t="t"/>
              <a:pathLst>
                <a:path extrusionOk="0" h="332" w="333">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3"/>
            <p:cNvSpPr/>
            <p:nvPr/>
          </p:nvSpPr>
          <p:spPr>
            <a:xfrm>
              <a:off x="2816650" y="4191075"/>
              <a:ext cx="8325" cy="8300"/>
            </a:xfrm>
            <a:custGeom>
              <a:rect b="b" l="l" r="r" t="t"/>
              <a:pathLst>
                <a:path extrusionOk="0" h="332" w="333">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3"/>
            <p:cNvSpPr/>
            <p:nvPr/>
          </p:nvSpPr>
          <p:spPr>
            <a:xfrm>
              <a:off x="2834675" y="4191075"/>
              <a:ext cx="8325" cy="8300"/>
            </a:xfrm>
            <a:custGeom>
              <a:rect b="b" l="l" r="r" t="t"/>
              <a:pathLst>
                <a:path extrusionOk="0" h="332" w="333">
                  <a:moveTo>
                    <a:pt x="167" y="0"/>
                  </a:moveTo>
                  <a:cubicBezTo>
                    <a:pt x="73" y="0"/>
                    <a:pt x="1" y="79"/>
                    <a:pt x="1" y="166"/>
                  </a:cubicBezTo>
                  <a:cubicBezTo>
                    <a:pt x="1" y="260"/>
                    <a:pt x="73" y="332"/>
                    <a:pt x="167" y="332"/>
                  </a:cubicBezTo>
                  <a:cubicBezTo>
                    <a:pt x="253" y="332"/>
                    <a:pt x="332" y="260"/>
                    <a:pt x="332" y="166"/>
                  </a:cubicBezTo>
                  <a:cubicBezTo>
                    <a:pt x="332" y="79"/>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3"/>
            <p:cNvSpPr/>
            <p:nvPr/>
          </p:nvSpPr>
          <p:spPr>
            <a:xfrm>
              <a:off x="2870375" y="4191075"/>
              <a:ext cx="8325" cy="8300"/>
            </a:xfrm>
            <a:custGeom>
              <a:rect b="b" l="l" r="r" t="t"/>
              <a:pathLst>
                <a:path extrusionOk="0" h="332" w="333">
                  <a:moveTo>
                    <a:pt x="167" y="0"/>
                  </a:moveTo>
                  <a:cubicBezTo>
                    <a:pt x="80" y="0"/>
                    <a:pt x="1" y="79"/>
                    <a:pt x="1" y="166"/>
                  </a:cubicBezTo>
                  <a:cubicBezTo>
                    <a:pt x="1" y="260"/>
                    <a:pt x="80" y="332"/>
                    <a:pt x="167" y="332"/>
                  </a:cubicBezTo>
                  <a:cubicBezTo>
                    <a:pt x="260" y="332"/>
                    <a:pt x="332" y="260"/>
                    <a:pt x="332" y="166"/>
                  </a:cubicBezTo>
                  <a:cubicBezTo>
                    <a:pt x="332" y="79"/>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3"/>
            <p:cNvSpPr/>
            <p:nvPr/>
          </p:nvSpPr>
          <p:spPr>
            <a:xfrm>
              <a:off x="2888400" y="4191075"/>
              <a:ext cx="8325" cy="8300"/>
            </a:xfrm>
            <a:custGeom>
              <a:rect b="b" l="l" r="r" t="t"/>
              <a:pathLst>
                <a:path extrusionOk="0" h="332" w="333">
                  <a:moveTo>
                    <a:pt x="167" y="0"/>
                  </a:moveTo>
                  <a:cubicBezTo>
                    <a:pt x="73" y="0"/>
                    <a:pt x="1" y="79"/>
                    <a:pt x="1" y="166"/>
                  </a:cubicBezTo>
                  <a:cubicBezTo>
                    <a:pt x="1" y="260"/>
                    <a:pt x="73" y="332"/>
                    <a:pt x="167" y="332"/>
                  </a:cubicBezTo>
                  <a:cubicBezTo>
                    <a:pt x="261" y="332"/>
                    <a:pt x="333" y="260"/>
                    <a:pt x="333" y="166"/>
                  </a:cubicBezTo>
                  <a:cubicBezTo>
                    <a:pt x="333" y="79"/>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3"/>
            <p:cNvSpPr/>
            <p:nvPr/>
          </p:nvSpPr>
          <p:spPr>
            <a:xfrm>
              <a:off x="2906250" y="4191075"/>
              <a:ext cx="8325" cy="8300"/>
            </a:xfrm>
            <a:custGeom>
              <a:rect b="b" l="l" r="r" t="t"/>
              <a:pathLst>
                <a:path extrusionOk="0" h="332" w="333">
                  <a:moveTo>
                    <a:pt x="167" y="0"/>
                  </a:moveTo>
                  <a:cubicBezTo>
                    <a:pt x="80" y="0"/>
                    <a:pt x="1" y="79"/>
                    <a:pt x="1" y="166"/>
                  </a:cubicBezTo>
                  <a:cubicBezTo>
                    <a:pt x="1" y="260"/>
                    <a:pt x="80" y="332"/>
                    <a:pt x="167" y="332"/>
                  </a:cubicBezTo>
                  <a:cubicBezTo>
                    <a:pt x="261" y="332"/>
                    <a:pt x="333" y="260"/>
                    <a:pt x="333" y="166"/>
                  </a:cubicBezTo>
                  <a:cubicBezTo>
                    <a:pt x="333" y="79"/>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3"/>
            <p:cNvSpPr/>
            <p:nvPr/>
          </p:nvSpPr>
          <p:spPr>
            <a:xfrm>
              <a:off x="2924300" y="4191075"/>
              <a:ext cx="8300" cy="8300"/>
            </a:xfrm>
            <a:custGeom>
              <a:rect b="b" l="l" r="r" t="t"/>
              <a:pathLst>
                <a:path extrusionOk="0" h="332" w="332">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3"/>
            <p:cNvSpPr/>
            <p:nvPr/>
          </p:nvSpPr>
          <p:spPr>
            <a:xfrm>
              <a:off x="2942150" y="4191075"/>
              <a:ext cx="8300" cy="8300"/>
            </a:xfrm>
            <a:custGeom>
              <a:rect b="b" l="l" r="r" t="t"/>
              <a:pathLst>
                <a:path extrusionOk="0" h="332" w="332">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3"/>
            <p:cNvSpPr/>
            <p:nvPr/>
          </p:nvSpPr>
          <p:spPr>
            <a:xfrm>
              <a:off x="2960000" y="4191075"/>
              <a:ext cx="8325" cy="8300"/>
            </a:xfrm>
            <a:custGeom>
              <a:rect b="b" l="l" r="r" t="t"/>
              <a:pathLst>
                <a:path extrusionOk="0" h="332" w="333">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3"/>
            <p:cNvSpPr/>
            <p:nvPr/>
          </p:nvSpPr>
          <p:spPr>
            <a:xfrm>
              <a:off x="2978025" y="4191075"/>
              <a:ext cx="8325" cy="8300"/>
            </a:xfrm>
            <a:custGeom>
              <a:rect b="b" l="l" r="r" t="t"/>
              <a:pathLst>
                <a:path extrusionOk="0" h="332" w="333">
                  <a:moveTo>
                    <a:pt x="166" y="0"/>
                  </a:moveTo>
                  <a:cubicBezTo>
                    <a:pt x="73" y="0"/>
                    <a:pt x="0" y="79"/>
                    <a:pt x="0" y="166"/>
                  </a:cubicBezTo>
                  <a:cubicBezTo>
                    <a:pt x="0" y="260"/>
                    <a:pt x="73" y="332"/>
                    <a:pt x="166" y="332"/>
                  </a:cubicBezTo>
                  <a:cubicBezTo>
                    <a:pt x="260" y="332"/>
                    <a:pt x="332" y="260"/>
                    <a:pt x="332" y="166"/>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3"/>
            <p:cNvSpPr/>
            <p:nvPr/>
          </p:nvSpPr>
          <p:spPr>
            <a:xfrm>
              <a:off x="2995875" y="4191075"/>
              <a:ext cx="8325" cy="8300"/>
            </a:xfrm>
            <a:custGeom>
              <a:rect b="b" l="l" r="r" t="t"/>
              <a:pathLst>
                <a:path extrusionOk="0" h="332" w="333">
                  <a:moveTo>
                    <a:pt x="166" y="0"/>
                  </a:moveTo>
                  <a:cubicBezTo>
                    <a:pt x="80" y="0"/>
                    <a:pt x="1" y="79"/>
                    <a:pt x="1" y="166"/>
                  </a:cubicBezTo>
                  <a:cubicBezTo>
                    <a:pt x="1" y="260"/>
                    <a:pt x="80" y="332"/>
                    <a:pt x="166" y="332"/>
                  </a:cubicBezTo>
                  <a:cubicBezTo>
                    <a:pt x="260" y="332"/>
                    <a:pt x="332" y="260"/>
                    <a:pt x="332" y="166"/>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3"/>
            <p:cNvSpPr/>
            <p:nvPr/>
          </p:nvSpPr>
          <p:spPr>
            <a:xfrm>
              <a:off x="3103525" y="4191075"/>
              <a:ext cx="8325" cy="8300"/>
            </a:xfrm>
            <a:custGeom>
              <a:rect b="b" l="l" r="r" t="t"/>
              <a:pathLst>
                <a:path extrusionOk="0" h="332" w="333">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3"/>
            <p:cNvSpPr/>
            <p:nvPr/>
          </p:nvSpPr>
          <p:spPr>
            <a:xfrm>
              <a:off x="3121375" y="4191075"/>
              <a:ext cx="8325" cy="8300"/>
            </a:xfrm>
            <a:custGeom>
              <a:rect b="b" l="l" r="r" t="t"/>
              <a:pathLst>
                <a:path extrusionOk="0" h="332" w="333">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3"/>
            <p:cNvSpPr/>
            <p:nvPr/>
          </p:nvSpPr>
          <p:spPr>
            <a:xfrm>
              <a:off x="2691150" y="4209100"/>
              <a:ext cx="8325" cy="8325"/>
            </a:xfrm>
            <a:custGeom>
              <a:rect b="b" l="l" r="r" t="t"/>
              <a:pathLst>
                <a:path extrusionOk="0" h="333" w="333">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3"/>
            <p:cNvSpPr/>
            <p:nvPr/>
          </p:nvSpPr>
          <p:spPr>
            <a:xfrm>
              <a:off x="2709175" y="4209100"/>
              <a:ext cx="8325" cy="8325"/>
            </a:xfrm>
            <a:custGeom>
              <a:rect b="b" l="l" r="r" t="t"/>
              <a:pathLst>
                <a:path extrusionOk="0" h="333" w="333">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3"/>
            <p:cNvSpPr/>
            <p:nvPr/>
          </p:nvSpPr>
          <p:spPr>
            <a:xfrm>
              <a:off x="2727025" y="4209100"/>
              <a:ext cx="8325" cy="8325"/>
            </a:xfrm>
            <a:custGeom>
              <a:rect b="b" l="l" r="r" t="t"/>
              <a:pathLst>
                <a:path extrusionOk="0" h="333" w="333">
                  <a:moveTo>
                    <a:pt x="167" y="0"/>
                  </a:moveTo>
                  <a:cubicBezTo>
                    <a:pt x="80" y="0"/>
                    <a:pt x="1" y="73"/>
                    <a:pt x="1" y="166"/>
                  </a:cubicBezTo>
                  <a:cubicBezTo>
                    <a:pt x="1" y="260"/>
                    <a:pt x="80" y="332"/>
                    <a:pt x="167" y="332"/>
                  </a:cubicBezTo>
                  <a:cubicBezTo>
                    <a:pt x="260" y="332"/>
                    <a:pt x="333" y="260"/>
                    <a:pt x="333" y="166"/>
                  </a:cubicBezTo>
                  <a:cubicBezTo>
                    <a:pt x="333"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3"/>
            <p:cNvSpPr/>
            <p:nvPr/>
          </p:nvSpPr>
          <p:spPr>
            <a:xfrm>
              <a:off x="2745075" y="4209100"/>
              <a:ext cx="8300" cy="8325"/>
            </a:xfrm>
            <a:custGeom>
              <a:rect b="b" l="l" r="r" t="t"/>
              <a:pathLst>
                <a:path extrusionOk="0" h="333" w="332">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3"/>
            <p:cNvSpPr/>
            <p:nvPr/>
          </p:nvSpPr>
          <p:spPr>
            <a:xfrm>
              <a:off x="2762925" y="4209100"/>
              <a:ext cx="8300" cy="8325"/>
            </a:xfrm>
            <a:custGeom>
              <a:rect b="b" l="l" r="r" t="t"/>
              <a:pathLst>
                <a:path extrusionOk="0" h="333" w="332">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3"/>
            <p:cNvSpPr/>
            <p:nvPr/>
          </p:nvSpPr>
          <p:spPr>
            <a:xfrm>
              <a:off x="2798800" y="4209100"/>
              <a:ext cx="8325" cy="8325"/>
            </a:xfrm>
            <a:custGeom>
              <a:rect b="b" l="l" r="r" t="t"/>
              <a:pathLst>
                <a:path extrusionOk="0" h="333" w="333">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3"/>
            <p:cNvSpPr/>
            <p:nvPr/>
          </p:nvSpPr>
          <p:spPr>
            <a:xfrm>
              <a:off x="2816650" y="4209100"/>
              <a:ext cx="8325" cy="8325"/>
            </a:xfrm>
            <a:custGeom>
              <a:rect b="b" l="l" r="r" t="t"/>
              <a:pathLst>
                <a:path extrusionOk="0" h="333" w="333">
                  <a:moveTo>
                    <a:pt x="166" y="0"/>
                  </a:moveTo>
                  <a:cubicBezTo>
                    <a:pt x="80" y="0"/>
                    <a:pt x="0" y="73"/>
                    <a:pt x="0" y="166"/>
                  </a:cubicBezTo>
                  <a:cubicBezTo>
                    <a:pt x="0" y="260"/>
                    <a:pt x="80"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3"/>
            <p:cNvSpPr/>
            <p:nvPr/>
          </p:nvSpPr>
          <p:spPr>
            <a:xfrm>
              <a:off x="2888400" y="4209100"/>
              <a:ext cx="8325" cy="8325"/>
            </a:xfrm>
            <a:custGeom>
              <a:rect b="b" l="l" r="r" t="t"/>
              <a:pathLst>
                <a:path extrusionOk="0" h="333" w="333">
                  <a:moveTo>
                    <a:pt x="167" y="0"/>
                  </a:moveTo>
                  <a:cubicBezTo>
                    <a:pt x="73" y="0"/>
                    <a:pt x="1" y="73"/>
                    <a:pt x="1" y="166"/>
                  </a:cubicBezTo>
                  <a:cubicBezTo>
                    <a:pt x="1" y="260"/>
                    <a:pt x="73" y="332"/>
                    <a:pt x="167" y="332"/>
                  </a:cubicBezTo>
                  <a:cubicBezTo>
                    <a:pt x="261" y="332"/>
                    <a:pt x="333" y="260"/>
                    <a:pt x="333" y="166"/>
                  </a:cubicBezTo>
                  <a:cubicBezTo>
                    <a:pt x="333" y="73"/>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3"/>
            <p:cNvSpPr/>
            <p:nvPr/>
          </p:nvSpPr>
          <p:spPr>
            <a:xfrm>
              <a:off x="2906250" y="4209100"/>
              <a:ext cx="8325" cy="8325"/>
            </a:xfrm>
            <a:custGeom>
              <a:rect b="b" l="l" r="r" t="t"/>
              <a:pathLst>
                <a:path extrusionOk="0" h="333" w="333">
                  <a:moveTo>
                    <a:pt x="167" y="0"/>
                  </a:moveTo>
                  <a:cubicBezTo>
                    <a:pt x="80" y="0"/>
                    <a:pt x="1" y="73"/>
                    <a:pt x="1" y="166"/>
                  </a:cubicBezTo>
                  <a:cubicBezTo>
                    <a:pt x="1" y="260"/>
                    <a:pt x="80" y="332"/>
                    <a:pt x="167" y="332"/>
                  </a:cubicBezTo>
                  <a:cubicBezTo>
                    <a:pt x="261" y="332"/>
                    <a:pt x="333" y="260"/>
                    <a:pt x="333" y="166"/>
                  </a:cubicBezTo>
                  <a:cubicBezTo>
                    <a:pt x="333" y="73"/>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3"/>
            <p:cNvSpPr/>
            <p:nvPr/>
          </p:nvSpPr>
          <p:spPr>
            <a:xfrm>
              <a:off x="2924300" y="4209100"/>
              <a:ext cx="8300" cy="8325"/>
            </a:xfrm>
            <a:custGeom>
              <a:rect b="b" l="l" r="r" t="t"/>
              <a:pathLst>
                <a:path extrusionOk="0" h="333" w="332">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3"/>
            <p:cNvSpPr/>
            <p:nvPr/>
          </p:nvSpPr>
          <p:spPr>
            <a:xfrm>
              <a:off x="2942150" y="4209100"/>
              <a:ext cx="8300" cy="8325"/>
            </a:xfrm>
            <a:custGeom>
              <a:rect b="b" l="l" r="r" t="t"/>
              <a:pathLst>
                <a:path extrusionOk="0" h="333" w="332">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3"/>
            <p:cNvSpPr/>
            <p:nvPr/>
          </p:nvSpPr>
          <p:spPr>
            <a:xfrm>
              <a:off x="2960000" y="4209100"/>
              <a:ext cx="8325" cy="8325"/>
            </a:xfrm>
            <a:custGeom>
              <a:rect b="b" l="l" r="r" t="t"/>
              <a:pathLst>
                <a:path extrusionOk="0" h="333" w="333">
                  <a:moveTo>
                    <a:pt x="166" y="0"/>
                  </a:moveTo>
                  <a:cubicBezTo>
                    <a:pt x="80" y="0"/>
                    <a:pt x="0" y="73"/>
                    <a:pt x="0" y="166"/>
                  </a:cubicBezTo>
                  <a:cubicBezTo>
                    <a:pt x="0" y="260"/>
                    <a:pt x="80"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3"/>
            <p:cNvSpPr/>
            <p:nvPr/>
          </p:nvSpPr>
          <p:spPr>
            <a:xfrm>
              <a:off x="2978025" y="4209100"/>
              <a:ext cx="8325" cy="8325"/>
            </a:xfrm>
            <a:custGeom>
              <a:rect b="b" l="l" r="r" t="t"/>
              <a:pathLst>
                <a:path extrusionOk="0" h="333" w="333">
                  <a:moveTo>
                    <a:pt x="166" y="0"/>
                  </a:moveTo>
                  <a:cubicBezTo>
                    <a:pt x="73" y="0"/>
                    <a:pt x="0" y="73"/>
                    <a:pt x="0" y="166"/>
                  </a:cubicBezTo>
                  <a:cubicBezTo>
                    <a:pt x="0" y="260"/>
                    <a:pt x="73"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3"/>
            <p:cNvSpPr/>
            <p:nvPr/>
          </p:nvSpPr>
          <p:spPr>
            <a:xfrm>
              <a:off x="2995875" y="4209100"/>
              <a:ext cx="8325" cy="8325"/>
            </a:xfrm>
            <a:custGeom>
              <a:rect b="b" l="l" r="r" t="t"/>
              <a:pathLst>
                <a:path extrusionOk="0" h="333" w="333">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3"/>
            <p:cNvSpPr/>
            <p:nvPr/>
          </p:nvSpPr>
          <p:spPr>
            <a:xfrm>
              <a:off x="3228825" y="4209100"/>
              <a:ext cx="8325" cy="8325"/>
            </a:xfrm>
            <a:custGeom>
              <a:rect b="b" l="l" r="r" t="t"/>
              <a:pathLst>
                <a:path extrusionOk="0" h="333" w="333">
                  <a:moveTo>
                    <a:pt x="167" y="0"/>
                  </a:moveTo>
                  <a:cubicBezTo>
                    <a:pt x="80" y="0"/>
                    <a:pt x="1" y="73"/>
                    <a:pt x="1" y="166"/>
                  </a:cubicBezTo>
                  <a:cubicBezTo>
                    <a:pt x="1" y="260"/>
                    <a:pt x="80" y="332"/>
                    <a:pt x="167" y="332"/>
                  </a:cubicBezTo>
                  <a:cubicBezTo>
                    <a:pt x="261" y="332"/>
                    <a:pt x="333" y="260"/>
                    <a:pt x="333" y="166"/>
                  </a:cubicBezTo>
                  <a:cubicBezTo>
                    <a:pt x="333" y="73"/>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3"/>
            <p:cNvSpPr/>
            <p:nvPr/>
          </p:nvSpPr>
          <p:spPr>
            <a:xfrm>
              <a:off x="3246875" y="4209100"/>
              <a:ext cx="8300" cy="8325"/>
            </a:xfrm>
            <a:custGeom>
              <a:rect b="b" l="l" r="r" t="t"/>
              <a:pathLst>
                <a:path extrusionOk="0" h="333" w="332">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3"/>
            <p:cNvSpPr/>
            <p:nvPr/>
          </p:nvSpPr>
          <p:spPr>
            <a:xfrm>
              <a:off x="3264725" y="4209100"/>
              <a:ext cx="8300" cy="8325"/>
            </a:xfrm>
            <a:custGeom>
              <a:rect b="b" l="l" r="r" t="t"/>
              <a:pathLst>
                <a:path extrusionOk="0" h="333" w="332">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3"/>
            <p:cNvSpPr/>
            <p:nvPr/>
          </p:nvSpPr>
          <p:spPr>
            <a:xfrm>
              <a:off x="3282750" y="4209100"/>
              <a:ext cx="8325" cy="8325"/>
            </a:xfrm>
            <a:custGeom>
              <a:rect b="b" l="l" r="r" t="t"/>
              <a:pathLst>
                <a:path extrusionOk="0" h="333" w="333">
                  <a:moveTo>
                    <a:pt x="166" y="0"/>
                  </a:moveTo>
                  <a:cubicBezTo>
                    <a:pt x="73" y="0"/>
                    <a:pt x="0" y="73"/>
                    <a:pt x="0" y="166"/>
                  </a:cubicBezTo>
                  <a:cubicBezTo>
                    <a:pt x="0" y="260"/>
                    <a:pt x="73" y="332"/>
                    <a:pt x="166" y="332"/>
                  </a:cubicBezTo>
                  <a:cubicBezTo>
                    <a:pt x="253" y="332"/>
                    <a:pt x="332" y="260"/>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3"/>
            <p:cNvSpPr/>
            <p:nvPr/>
          </p:nvSpPr>
          <p:spPr>
            <a:xfrm>
              <a:off x="3300600" y="4209100"/>
              <a:ext cx="8325" cy="8325"/>
            </a:xfrm>
            <a:custGeom>
              <a:rect b="b" l="l" r="r" t="t"/>
              <a:pathLst>
                <a:path extrusionOk="0" h="333" w="333">
                  <a:moveTo>
                    <a:pt x="166" y="0"/>
                  </a:moveTo>
                  <a:cubicBezTo>
                    <a:pt x="73" y="0"/>
                    <a:pt x="0" y="73"/>
                    <a:pt x="0" y="166"/>
                  </a:cubicBezTo>
                  <a:cubicBezTo>
                    <a:pt x="0" y="260"/>
                    <a:pt x="73"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3"/>
            <p:cNvSpPr/>
            <p:nvPr/>
          </p:nvSpPr>
          <p:spPr>
            <a:xfrm>
              <a:off x="3318450" y="4209100"/>
              <a:ext cx="8325" cy="8325"/>
            </a:xfrm>
            <a:custGeom>
              <a:rect b="b" l="l" r="r" t="t"/>
              <a:pathLst>
                <a:path extrusionOk="0" h="333" w="333">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3"/>
            <p:cNvSpPr/>
            <p:nvPr/>
          </p:nvSpPr>
          <p:spPr>
            <a:xfrm>
              <a:off x="3336475" y="4209100"/>
              <a:ext cx="8325" cy="8325"/>
            </a:xfrm>
            <a:custGeom>
              <a:rect b="b" l="l" r="r" t="t"/>
              <a:pathLst>
                <a:path extrusionOk="0" h="333" w="333">
                  <a:moveTo>
                    <a:pt x="167" y="0"/>
                  </a:moveTo>
                  <a:cubicBezTo>
                    <a:pt x="73" y="0"/>
                    <a:pt x="1" y="73"/>
                    <a:pt x="1" y="166"/>
                  </a:cubicBezTo>
                  <a:cubicBezTo>
                    <a:pt x="1" y="260"/>
                    <a:pt x="73" y="332"/>
                    <a:pt x="167" y="332"/>
                  </a:cubicBezTo>
                  <a:cubicBezTo>
                    <a:pt x="253" y="332"/>
                    <a:pt x="333" y="260"/>
                    <a:pt x="333" y="166"/>
                  </a:cubicBezTo>
                  <a:cubicBezTo>
                    <a:pt x="333" y="73"/>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3"/>
            <p:cNvSpPr/>
            <p:nvPr/>
          </p:nvSpPr>
          <p:spPr>
            <a:xfrm>
              <a:off x="3354325" y="4209100"/>
              <a:ext cx="8325" cy="8325"/>
            </a:xfrm>
            <a:custGeom>
              <a:rect b="b" l="l" r="r" t="t"/>
              <a:pathLst>
                <a:path extrusionOk="0" h="333" w="333">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3"/>
            <p:cNvSpPr/>
            <p:nvPr/>
          </p:nvSpPr>
          <p:spPr>
            <a:xfrm>
              <a:off x="3372375" y="4209100"/>
              <a:ext cx="8300" cy="8325"/>
            </a:xfrm>
            <a:custGeom>
              <a:rect b="b" l="l" r="r" t="t"/>
              <a:pathLst>
                <a:path extrusionOk="0" h="333" w="332">
                  <a:moveTo>
                    <a:pt x="166" y="0"/>
                  </a:moveTo>
                  <a:cubicBezTo>
                    <a:pt x="72" y="0"/>
                    <a:pt x="0" y="73"/>
                    <a:pt x="0" y="166"/>
                  </a:cubicBezTo>
                  <a:cubicBezTo>
                    <a:pt x="0" y="260"/>
                    <a:pt x="72" y="332"/>
                    <a:pt x="166" y="332"/>
                  </a:cubicBezTo>
                  <a:cubicBezTo>
                    <a:pt x="252" y="332"/>
                    <a:pt x="332" y="260"/>
                    <a:pt x="332" y="166"/>
                  </a:cubicBezTo>
                  <a:cubicBezTo>
                    <a:pt x="332" y="73"/>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3"/>
            <p:cNvSpPr/>
            <p:nvPr/>
          </p:nvSpPr>
          <p:spPr>
            <a:xfrm>
              <a:off x="3390225" y="4209100"/>
              <a:ext cx="8300" cy="8325"/>
            </a:xfrm>
            <a:custGeom>
              <a:rect b="b" l="l" r="r" t="t"/>
              <a:pathLst>
                <a:path extrusionOk="0" h="333" w="332">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3"/>
            <p:cNvSpPr/>
            <p:nvPr/>
          </p:nvSpPr>
          <p:spPr>
            <a:xfrm>
              <a:off x="3461975" y="4209100"/>
              <a:ext cx="8325" cy="8325"/>
            </a:xfrm>
            <a:custGeom>
              <a:rect b="b" l="l" r="r" t="t"/>
              <a:pathLst>
                <a:path extrusionOk="0" h="333" w="333">
                  <a:moveTo>
                    <a:pt x="166" y="0"/>
                  </a:moveTo>
                  <a:cubicBezTo>
                    <a:pt x="73" y="0"/>
                    <a:pt x="1" y="73"/>
                    <a:pt x="1" y="166"/>
                  </a:cubicBezTo>
                  <a:cubicBezTo>
                    <a:pt x="1" y="260"/>
                    <a:pt x="73" y="332"/>
                    <a:pt x="166" y="332"/>
                  </a:cubicBezTo>
                  <a:cubicBezTo>
                    <a:pt x="253" y="332"/>
                    <a:pt x="332" y="260"/>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3"/>
            <p:cNvSpPr/>
            <p:nvPr/>
          </p:nvSpPr>
          <p:spPr>
            <a:xfrm>
              <a:off x="3479825" y="4209100"/>
              <a:ext cx="8325" cy="8325"/>
            </a:xfrm>
            <a:custGeom>
              <a:rect b="b" l="l" r="r" t="t"/>
              <a:pathLst>
                <a:path extrusionOk="0" h="333" w="333">
                  <a:moveTo>
                    <a:pt x="166" y="0"/>
                  </a:moveTo>
                  <a:cubicBezTo>
                    <a:pt x="73" y="0"/>
                    <a:pt x="1" y="73"/>
                    <a:pt x="1" y="166"/>
                  </a:cubicBezTo>
                  <a:cubicBezTo>
                    <a:pt x="1" y="260"/>
                    <a:pt x="73"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3"/>
            <p:cNvSpPr/>
            <p:nvPr/>
          </p:nvSpPr>
          <p:spPr>
            <a:xfrm>
              <a:off x="2691150" y="4227125"/>
              <a:ext cx="8325" cy="8325"/>
            </a:xfrm>
            <a:custGeom>
              <a:rect b="b" l="l" r="r" t="t"/>
              <a:pathLst>
                <a:path extrusionOk="0" h="333" w="333">
                  <a:moveTo>
                    <a:pt x="166" y="1"/>
                  </a:moveTo>
                  <a:cubicBezTo>
                    <a:pt x="80" y="1"/>
                    <a:pt x="1" y="73"/>
                    <a:pt x="1" y="167"/>
                  </a:cubicBezTo>
                  <a:cubicBezTo>
                    <a:pt x="1" y="253"/>
                    <a:pt x="80"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3"/>
            <p:cNvSpPr/>
            <p:nvPr/>
          </p:nvSpPr>
          <p:spPr>
            <a:xfrm>
              <a:off x="2709175" y="4227125"/>
              <a:ext cx="8325" cy="8325"/>
            </a:xfrm>
            <a:custGeom>
              <a:rect b="b" l="l" r="r" t="t"/>
              <a:pathLst>
                <a:path extrusionOk="0" h="333" w="333">
                  <a:moveTo>
                    <a:pt x="167" y="1"/>
                  </a:moveTo>
                  <a:cubicBezTo>
                    <a:pt x="73" y="1"/>
                    <a:pt x="1" y="73"/>
                    <a:pt x="1" y="167"/>
                  </a:cubicBezTo>
                  <a:cubicBezTo>
                    <a:pt x="1" y="253"/>
                    <a:pt x="73" y="332"/>
                    <a:pt x="167" y="332"/>
                  </a:cubicBezTo>
                  <a:cubicBezTo>
                    <a:pt x="260" y="332"/>
                    <a:pt x="333" y="253"/>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3"/>
            <p:cNvSpPr/>
            <p:nvPr/>
          </p:nvSpPr>
          <p:spPr>
            <a:xfrm>
              <a:off x="2727025" y="4227125"/>
              <a:ext cx="8325" cy="8325"/>
            </a:xfrm>
            <a:custGeom>
              <a:rect b="b" l="l" r="r" t="t"/>
              <a:pathLst>
                <a:path extrusionOk="0" h="333" w="333">
                  <a:moveTo>
                    <a:pt x="167" y="1"/>
                  </a:moveTo>
                  <a:cubicBezTo>
                    <a:pt x="80" y="1"/>
                    <a:pt x="1" y="73"/>
                    <a:pt x="1" y="167"/>
                  </a:cubicBezTo>
                  <a:cubicBezTo>
                    <a:pt x="1" y="253"/>
                    <a:pt x="80" y="332"/>
                    <a:pt x="167" y="332"/>
                  </a:cubicBezTo>
                  <a:cubicBezTo>
                    <a:pt x="260" y="332"/>
                    <a:pt x="333" y="253"/>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3"/>
            <p:cNvSpPr/>
            <p:nvPr/>
          </p:nvSpPr>
          <p:spPr>
            <a:xfrm>
              <a:off x="2745075" y="4227125"/>
              <a:ext cx="8300" cy="8325"/>
            </a:xfrm>
            <a:custGeom>
              <a:rect b="b" l="l" r="r" t="t"/>
              <a:pathLst>
                <a:path extrusionOk="0" h="333" w="332">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3"/>
            <p:cNvSpPr/>
            <p:nvPr/>
          </p:nvSpPr>
          <p:spPr>
            <a:xfrm>
              <a:off x="2762925" y="4227125"/>
              <a:ext cx="8300" cy="8325"/>
            </a:xfrm>
            <a:custGeom>
              <a:rect b="b" l="l" r="r" t="t"/>
              <a:pathLst>
                <a:path extrusionOk="0" h="333" w="332">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3"/>
            <p:cNvSpPr/>
            <p:nvPr/>
          </p:nvSpPr>
          <p:spPr>
            <a:xfrm>
              <a:off x="2798800" y="4227125"/>
              <a:ext cx="8325" cy="8325"/>
            </a:xfrm>
            <a:custGeom>
              <a:rect b="b" l="l" r="r" t="t"/>
              <a:pathLst>
                <a:path extrusionOk="0" h="333" w="333">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3"/>
            <p:cNvSpPr/>
            <p:nvPr/>
          </p:nvSpPr>
          <p:spPr>
            <a:xfrm>
              <a:off x="2816650" y="4227125"/>
              <a:ext cx="8325" cy="8325"/>
            </a:xfrm>
            <a:custGeom>
              <a:rect b="b" l="l" r="r" t="t"/>
              <a:pathLst>
                <a:path extrusionOk="0" h="333" w="333">
                  <a:moveTo>
                    <a:pt x="166" y="1"/>
                  </a:moveTo>
                  <a:cubicBezTo>
                    <a:pt x="80" y="1"/>
                    <a:pt x="0" y="73"/>
                    <a:pt x="0" y="167"/>
                  </a:cubicBezTo>
                  <a:cubicBezTo>
                    <a:pt x="0" y="253"/>
                    <a:pt x="80"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3"/>
            <p:cNvSpPr/>
            <p:nvPr/>
          </p:nvSpPr>
          <p:spPr>
            <a:xfrm>
              <a:off x="2834675" y="4227125"/>
              <a:ext cx="8325" cy="8325"/>
            </a:xfrm>
            <a:custGeom>
              <a:rect b="b" l="l" r="r" t="t"/>
              <a:pathLst>
                <a:path extrusionOk="0" h="333" w="333">
                  <a:moveTo>
                    <a:pt x="167" y="1"/>
                  </a:moveTo>
                  <a:cubicBezTo>
                    <a:pt x="73" y="1"/>
                    <a:pt x="1" y="73"/>
                    <a:pt x="1" y="167"/>
                  </a:cubicBezTo>
                  <a:cubicBezTo>
                    <a:pt x="1" y="253"/>
                    <a:pt x="73" y="332"/>
                    <a:pt x="167" y="332"/>
                  </a:cubicBezTo>
                  <a:cubicBezTo>
                    <a:pt x="253" y="332"/>
                    <a:pt x="332" y="253"/>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3"/>
            <p:cNvSpPr/>
            <p:nvPr/>
          </p:nvSpPr>
          <p:spPr>
            <a:xfrm>
              <a:off x="2888400" y="4227125"/>
              <a:ext cx="8325" cy="8325"/>
            </a:xfrm>
            <a:custGeom>
              <a:rect b="b" l="l" r="r" t="t"/>
              <a:pathLst>
                <a:path extrusionOk="0" h="333" w="333">
                  <a:moveTo>
                    <a:pt x="167" y="1"/>
                  </a:moveTo>
                  <a:cubicBezTo>
                    <a:pt x="73" y="1"/>
                    <a:pt x="1" y="73"/>
                    <a:pt x="1" y="167"/>
                  </a:cubicBezTo>
                  <a:cubicBezTo>
                    <a:pt x="1" y="253"/>
                    <a:pt x="73" y="332"/>
                    <a:pt x="167" y="332"/>
                  </a:cubicBezTo>
                  <a:cubicBezTo>
                    <a:pt x="261" y="332"/>
                    <a:pt x="333" y="253"/>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3"/>
            <p:cNvSpPr/>
            <p:nvPr/>
          </p:nvSpPr>
          <p:spPr>
            <a:xfrm>
              <a:off x="2906250" y="4227125"/>
              <a:ext cx="8325" cy="8325"/>
            </a:xfrm>
            <a:custGeom>
              <a:rect b="b" l="l" r="r" t="t"/>
              <a:pathLst>
                <a:path extrusionOk="0" h="333" w="333">
                  <a:moveTo>
                    <a:pt x="167" y="1"/>
                  </a:moveTo>
                  <a:cubicBezTo>
                    <a:pt x="80" y="1"/>
                    <a:pt x="1" y="73"/>
                    <a:pt x="1" y="167"/>
                  </a:cubicBezTo>
                  <a:cubicBezTo>
                    <a:pt x="1" y="253"/>
                    <a:pt x="80" y="332"/>
                    <a:pt x="167" y="332"/>
                  </a:cubicBezTo>
                  <a:cubicBezTo>
                    <a:pt x="261" y="332"/>
                    <a:pt x="333" y="253"/>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3"/>
            <p:cNvSpPr/>
            <p:nvPr/>
          </p:nvSpPr>
          <p:spPr>
            <a:xfrm>
              <a:off x="2924300" y="4227125"/>
              <a:ext cx="8300" cy="8325"/>
            </a:xfrm>
            <a:custGeom>
              <a:rect b="b" l="l" r="r" t="t"/>
              <a:pathLst>
                <a:path extrusionOk="0" h="333" w="332">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3"/>
            <p:cNvSpPr/>
            <p:nvPr/>
          </p:nvSpPr>
          <p:spPr>
            <a:xfrm>
              <a:off x="2942150" y="4227125"/>
              <a:ext cx="8300" cy="8325"/>
            </a:xfrm>
            <a:custGeom>
              <a:rect b="b" l="l" r="r" t="t"/>
              <a:pathLst>
                <a:path extrusionOk="0" h="333" w="332">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3"/>
            <p:cNvSpPr/>
            <p:nvPr/>
          </p:nvSpPr>
          <p:spPr>
            <a:xfrm>
              <a:off x="2960000" y="4227125"/>
              <a:ext cx="8325" cy="8325"/>
            </a:xfrm>
            <a:custGeom>
              <a:rect b="b" l="l" r="r" t="t"/>
              <a:pathLst>
                <a:path extrusionOk="0" h="333" w="333">
                  <a:moveTo>
                    <a:pt x="166" y="1"/>
                  </a:moveTo>
                  <a:cubicBezTo>
                    <a:pt x="80" y="1"/>
                    <a:pt x="0" y="73"/>
                    <a:pt x="0" y="167"/>
                  </a:cubicBezTo>
                  <a:cubicBezTo>
                    <a:pt x="0" y="253"/>
                    <a:pt x="80"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3"/>
            <p:cNvSpPr/>
            <p:nvPr/>
          </p:nvSpPr>
          <p:spPr>
            <a:xfrm>
              <a:off x="2995875" y="4227125"/>
              <a:ext cx="8325" cy="8325"/>
            </a:xfrm>
            <a:custGeom>
              <a:rect b="b" l="l" r="r" t="t"/>
              <a:pathLst>
                <a:path extrusionOk="0" h="333" w="333">
                  <a:moveTo>
                    <a:pt x="166" y="1"/>
                  </a:moveTo>
                  <a:cubicBezTo>
                    <a:pt x="80" y="1"/>
                    <a:pt x="1" y="73"/>
                    <a:pt x="1" y="167"/>
                  </a:cubicBezTo>
                  <a:cubicBezTo>
                    <a:pt x="1" y="253"/>
                    <a:pt x="80"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3"/>
            <p:cNvSpPr/>
            <p:nvPr/>
          </p:nvSpPr>
          <p:spPr>
            <a:xfrm>
              <a:off x="3228825" y="4227125"/>
              <a:ext cx="8325" cy="8325"/>
            </a:xfrm>
            <a:custGeom>
              <a:rect b="b" l="l" r="r" t="t"/>
              <a:pathLst>
                <a:path extrusionOk="0" h="333" w="333">
                  <a:moveTo>
                    <a:pt x="167" y="1"/>
                  </a:moveTo>
                  <a:cubicBezTo>
                    <a:pt x="80" y="1"/>
                    <a:pt x="1" y="73"/>
                    <a:pt x="1" y="167"/>
                  </a:cubicBezTo>
                  <a:cubicBezTo>
                    <a:pt x="1" y="253"/>
                    <a:pt x="80" y="332"/>
                    <a:pt x="167" y="332"/>
                  </a:cubicBezTo>
                  <a:cubicBezTo>
                    <a:pt x="261" y="332"/>
                    <a:pt x="333" y="253"/>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3"/>
            <p:cNvSpPr/>
            <p:nvPr/>
          </p:nvSpPr>
          <p:spPr>
            <a:xfrm>
              <a:off x="3246875" y="4227125"/>
              <a:ext cx="8300" cy="8325"/>
            </a:xfrm>
            <a:custGeom>
              <a:rect b="b" l="l" r="r" t="t"/>
              <a:pathLst>
                <a:path extrusionOk="0" h="333" w="332">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3"/>
            <p:cNvSpPr/>
            <p:nvPr/>
          </p:nvSpPr>
          <p:spPr>
            <a:xfrm>
              <a:off x="3264725" y="4227125"/>
              <a:ext cx="8300" cy="8325"/>
            </a:xfrm>
            <a:custGeom>
              <a:rect b="b" l="l" r="r" t="t"/>
              <a:pathLst>
                <a:path extrusionOk="0" h="333" w="332">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3"/>
            <p:cNvSpPr/>
            <p:nvPr/>
          </p:nvSpPr>
          <p:spPr>
            <a:xfrm>
              <a:off x="3282750" y="4227125"/>
              <a:ext cx="8325" cy="8325"/>
            </a:xfrm>
            <a:custGeom>
              <a:rect b="b" l="l" r="r" t="t"/>
              <a:pathLst>
                <a:path extrusionOk="0" h="333" w="333">
                  <a:moveTo>
                    <a:pt x="166" y="1"/>
                  </a:moveTo>
                  <a:cubicBezTo>
                    <a:pt x="73" y="1"/>
                    <a:pt x="0" y="73"/>
                    <a:pt x="0" y="167"/>
                  </a:cubicBezTo>
                  <a:cubicBezTo>
                    <a:pt x="0" y="253"/>
                    <a:pt x="73" y="332"/>
                    <a:pt x="166" y="332"/>
                  </a:cubicBezTo>
                  <a:cubicBezTo>
                    <a:pt x="253" y="332"/>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3"/>
            <p:cNvSpPr/>
            <p:nvPr/>
          </p:nvSpPr>
          <p:spPr>
            <a:xfrm>
              <a:off x="3300600" y="4227125"/>
              <a:ext cx="8325" cy="8325"/>
            </a:xfrm>
            <a:custGeom>
              <a:rect b="b" l="l" r="r" t="t"/>
              <a:pathLst>
                <a:path extrusionOk="0" h="333" w="333">
                  <a:moveTo>
                    <a:pt x="166" y="1"/>
                  </a:moveTo>
                  <a:cubicBezTo>
                    <a:pt x="73" y="1"/>
                    <a:pt x="0" y="73"/>
                    <a:pt x="0" y="167"/>
                  </a:cubicBezTo>
                  <a:cubicBezTo>
                    <a:pt x="0" y="253"/>
                    <a:pt x="73"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3"/>
            <p:cNvSpPr/>
            <p:nvPr/>
          </p:nvSpPr>
          <p:spPr>
            <a:xfrm>
              <a:off x="3318450" y="4227125"/>
              <a:ext cx="8325" cy="8325"/>
            </a:xfrm>
            <a:custGeom>
              <a:rect b="b" l="l" r="r" t="t"/>
              <a:pathLst>
                <a:path extrusionOk="0" h="333" w="333">
                  <a:moveTo>
                    <a:pt x="166" y="1"/>
                  </a:moveTo>
                  <a:cubicBezTo>
                    <a:pt x="80" y="1"/>
                    <a:pt x="1" y="73"/>
                    <a:pt x="1" y="167"/>
                  </a:cubicBezTo>
                  <a:cubicBezTo>
                    <a:pt x="1" y="253"/>
                    <a:pt x="80"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3"/>
            <p:cNvSpPr/>
            <p:nvPr/>
          </p:nvSpPr>
          <p:spPr>
            <a:xfrm>
              <a:off x="3336475" y="4227125"/>
              <a:ext cx="8325" cy="8325"/>
            </a:xfrm>
            <a:custGeom>
              <a:rect b="b" l="l" r="r" t="t"/>
              <a:pathLst>
                <a:path extrusionOk="0" h="333" w="333">
                  <a:moveTo>
                    <a:pt x="167" y="1"/>
                  </a:moveTo>
                  <a:cubicBezTo>
                    <a:pt x="73" y="1"/>
                    <a:pt x="1" y="73"/>
                    <a:pt x="1" y="167"/>
                  </a:cubicBezTo>
                  <a:cubicBezTo>
                    <a:pt x="1" y="253"/>
                    <a:pt x="73" y="332"/>
                    <a:pt x="167" y="332"/>
                  </a:cubicBezTo>
                  <a:cubicBezTo>
                    <a:pt x="253" y="332"/>
                    <a:pt x="333" y="253"/>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3"/>
            <p:cNvSpPr/>
            <p:nvPr/>
          </p:nvSpPr>
          <p:spPr>
            <a:xfrm>
              <a:off x="3354325" y="4227125"/>
              <a:ext cx="8325" cy="8325"/>
            </a:xfrm>
            <a:custGeom>
              <a:rect b="b" l="l" r="r" t="t"/>
              <a:pathLst>
                <a:path extrusionOk="0" h="333" w="333">
                  <a:moveTo>
                    <a:pt x="167" y="1"/>
                  </a:moveTo>
                  <a:cubicBezTo>
                    <a:pt x="73" y="1"/>
                    <a:pt x="1" y="73"/>
                    <a:pt x="1" y="167"/>
                  </a:cubicBezTo>
                  <a:cubicBezTo>
                    <a:pt x="1" y="253"/>
                    <a:pt x="73" y="332"/>
                    <a:pt x="167" y="332"/>
                  </a:cubicBezTo>
                  <a:cubicBezTo>
                    <a:pt x="260" y="332"/>
                    <a:pt x="333" y="253"/>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3"/>
            <p:cNvSpPr/>
            <p:nvPr/>
          </p:nvSpPr>
          <p:spPr>
            <a:xfrm>
              <a:off x="3372375" y="4227125"/>
              <a:ext cx="8300" cy="8325"/>
            </a:xfrm>
            <a:custGeom>
              <a:rect b="b" l="l" r="r" t="t"/>
              <a:pathLst>
                <a:path extrusionOk="0" h="333" w="332">
                  <a:moveTo>
                    <a:pt x="166" y="1"/>
                  </a:moveTo>
                  <a:cubicBezTo>
                    <a:pt x="72" y="1"/>
                    <a:pt x="0" y="73"/>
                    <a:pt x="0" y="167"/>
                  </a:cubicBezTo>
                  <a:cubicBezTo>
                    <a:pt x="0" y="253"/>
                    <a:pt x="72" y="332"/>
                    <a:pt x="166" y="332"/>
                  </a:cubicBezTo>
                  <a:cubicBezTo>
                    <a:pt x="252" y="332"/>
                    <a:pt x="332" y="253"/>
                    <a:pt x="332" y="167"/>
                  </a:cubicBezTo>
                  <a:cubicBezTo>
                    <a:pt x="332" y="73"/>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3"/>
            <p:cNvSpPr/>
            <p:nvPr/>
          </p:nvSpPr>
          <p:spPr>
            <a:xfrm>
              <a:off x="3390225" y="4227125"/>
              <a:ext cx="8300" cy="8325"/>
            </a:xfrm>
            <a:custGeom>
              <a:rect b="b" l="l" r="r" t="t"/>
              <a:pathLst>
                <a:path extrusionOk="0" h="333" w="332">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3"/>
            <p:cNvSpPr/>
            <p:nvPr/>
          </p:nvSpPr>
          <p:spPr>
            <a:xfrm>
              <a:off x="3408075" y="4227125"/>
              <a:ext cx="8300" cy="8325"/>
            </a:xfrm>
            <a:custGeom>
              <a:rect b="b" l="l" r="r" t="t"/>
              <a:pathLst>
                <a:path extrusionOk="0" h="333" w="332">
                  <a:moveTo>
                    <a:pt x="166" y="1"/>
                  </a:moveTo>
                  <a:cubicBezTo>
                    <a:pt x="79" y="1"/>
                    <a:pt x="0" y="73"/>
                    <a:pt x="0" y="167"/>
                  </a:cubicBezTo>
                  <a:cubicBezTo>
                    <a:pt x="0" y="253"/>
                    <a:pt x="79"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3"/>
            <p:cNvSpPr/>
            <p:nvPr/>
          </p:nvSpPr>
          <p:spPr>
            <a:xfrm>
              <a:off x="3426100" y="4227125"/>
              <a:ext cx="8325" cy="8325"/>
            </a:xfrm>
            <a:custGeom>
              <a:rect b="b" l="l" r="r" t="t"/>
              <a:pathLst>
                <a:path extrusionOk="0" h="333" w="333">
                  <a:moveTo>
                    <a:pt x="166" y="1"/>
                  </a:moveTo>
                  <a:cubicBezTo>
                    <a:pt x="72" y="1"/>
                    <a:pt x="0" y="73"/>
                    <a:pt x="0" y="167"/>
                  </a:cubicBezTo>
                  <a:cubicBezTo>
                    <a:pt x="0" y="253"/>
                    <a:pt x="72" y="332"/>
                    <a:pt x="166" y="332"/>
                  </a:cubicBezTo>
                  <a:cubicBezTo>
                    <a:pt x="253" y="332"/>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3"/>
            <p:cNvSpPr/>
            <p:nvPr/>
          </p:nvSpPr>
          <p:spPr>
            <a:xfrm>
              <a:off x="3443950" y="4227125"/>
              <a:ext cx="8325" cy="8325"/>
            </a:xfrm>
            <a:custGeom>
              <a:rect b="b" l="l" r="r" t="t"/>
              <a:pathLst>
                <a:path extrusionOk="0" h="333" w="333">
                  <a:moveTo>
                    <a:pt x="166" y="1"/>
                  </a:moveTo>
                  <a:cubicBezTo>
                    <a:pt x="72" y="1"/>
                    <a:pt x="0" y="73"/>
                    <a:pt x="0" y="167"/>
                  </a:cubicBezTo>
                  <a:cubicBezTo>
                    <a:pt x="0" y="253"/>
                    <a:pt x="72"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3"/>
            <p:cNvSpPr/>
            <p:nvPr/>
          </p:nvSpPr>
          <p:spPr>
            <a:xfrm>
              <a:off x="3461975" y="4227125"/>
              <a:ext cx="8325" cy="8325"/>
            </a:xfrm>
            <a:custGeom>
              <a:rect b="b" l="l" r="r" t="t"/>
              <a:pathLst>
                <a:path extrusionOk="0" h="333" w="333">
                  <a:moveTo>
                    <a:pt x="166" y="1"/>
                  </a:moveTo>
                  <a:cubicBezTo>
                    <a:pt x="73" y="1"/>
                    <a:pt x="1" y="73"/>
                    <a:pt x="1" y="167"/>
                  </a:cubicBezTo>
                  <a:cubicBezTo>
                    <a:pt x="1" y="253"/>
                    <a:pt x="73" y="332"/>
                    <a:pt x="166" y="332"/>
                  </a:cubicBezTo>
                  <a:cubicBezTo>
                    <a:pt x="253" y="332"/>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3"/>
            <p:cNvSpPr/>
            <p:nvPr/>
          </p:nvSpPr>
          <p:spPr>
            <a:xfrm>
              <a:off x="3479825" y="4227125"/>
              <a:ext cx="8325" cy="8325"/>
            </a:xfrm>
            <a:custGeom>
              <a:rect b="b" l="l" r="r" t="t"/>
              <a:pathLst>
                <a:path extrusionOk="0" h="333" w="333">
                  <a:moveTo>
                    <a:pt x="166" y="1"/>
                  </a:moveTo>
                  <a:cubicBezTo>
                    <a:pt x="73" y="1"/>
                    <a:pt x="1" y="73"/>
                    <a:pt x="1" y="167"/>
                  </a:cubicBezTo>
                  <a:cubicBezTo>
                    <a:pt x="1" y="253"/>
                    <a:pt x="73" y="332"/>
                    <a:pt x="166" y="332"/>
                  </a:cubicBezTo>
                  <a:cubicBezTo>
                    <a:pt x="260" y="332"/>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3"/>
            <p:cNvSpPr/>
            <p:nvPr/>
          </p:nvSpPr>
          <p:spPr>
            <a:xfrm>
              <a:off x="3497675" y="4227125"/>
              <a:ext cx="8325" cy="8325"/>
            </a:xfrm>
            <a:custGeom>
              <a:rect b="b" l="l" r="r" t="t"/>
              <a:pathLst>
                <a:path extrusionOk="0" h="333" w="333">
                  <a:moveTo>
                    <a:pt x="167" y="1"/>
                  </a:moveTo>
                  <a:cubicBezTo>
                    <a:pt x="80" y="1"/>
                    <a:pt x="1" y="73"/>
                    <a:pt x="1" y="167"/>
                  </a:cubicBezTo>
                  <a:cubicBezTo>
                    <a:pt x="1" y="253"/>
                    <a:pt x="80" y="332"/>
                    <a:pt x="167" y="332"/>
                  </a:cubicBezTo>
                  <a:cubicBezTo>
                    <a:pt x="260" y="332"/>
                    <a:pt x="332" y="253"/>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3"/>
            <p:cNvSpPr/>
            <p:nvPr/>
          </p:nvSpPr>
          <p:spPr>
            <a:xfrm>
              <a:off x="3515700" y="4227125"/>
              <a:ext cx="8325" cy="8325"/>
            </a:xfrm>
            <a:custGeom>
              <a:rect b="b" l="l" r="r" t="t"/>
              <a:pathLst>
                <a:path extrusionOk="0" h="333" w="333">
                  <a:moveTo>
                    <a:pt x="167" y="1"/>
                  </a:moveTo>
                  <a:cubicBezTo>
                    <a:pt x="73" y="1"/>
                    <a:pt x="1" y="73"/>
                    <a:pt x="1" y="167"/>
                  </a:cubicBezTo>
                  <a:cubicBezTo>
                    <a:pt x="1" y="253"/>
                    <a:pt x="73" y="332"/>
                    <a:pt x="167" y="332"/>
                  </a:cubicBezTo>
                  <a:cubicBezTo>
                    <a:pt x="253" y="332"/>
                    <a:pt x="333" y="253"/>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3"/>
            <p:cNvSpPr/>
            <p:nvPr/>
          </p:nvSpPr>
          <p:spPr>
            <a:xfrm>
              <a:off x="2565825" y="4244975"/>
              <a:ext cx="8325" cy="8325"/>
            </a:xfrm>
            <a:custGeom>
              <a:rect b="b" l="l" r="r" t="t"/>
              <a:pathLst>
                <a:path extrusionOk="0" h="333" w="333">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3"/>
            <p:cNvSpPr/>
            <p:nvPr/>
          </p:nvSpPr>
          <p:spPr>
            <a:xfrm>
              <a:off x="2583675" y="4244975"/>
              <a:ext cx="8325" cy="8325"/>
            </a:xfrm>
            <a:custGeom>
              <a:rect b="b" l="l" r="r" t="t"/>
              <a:pathLst>
                <a:path extrusionOk="0" h="333" w="333">
                  <a:moveTo>
                    <a:pt x="167" y="1"/>
                  </a:moveTo>
                  <a:cubicBezTo>
                    <a:pt x="73" y="1"/>
                    <a:pt x="1" y="80"/>
                    <a:pt x="1" y="167"/>
                  </a:cubicBezTo>
                  <a:cubicBezTo>
                    <a:pt x="1" y="260"/>
                    <a:pt x="73" y="332"/>
                    <a:pt x="167" y="332"/>
                  </a:cubicBezTo>
                  <a:cubicBezTo>
                    <a:pt x="261" y="332"/>
                    <a:pt x="333" y="260"/>
                    <a:pt x="333" y="167"/>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3"/>
            <p:cNvSpPr/>
            <p:nvPr/>
          </p:nvSpPr>
          <p:spPr>
            <a:xfrm>
              <a:off x="2601550" y="4244975"/>
              <a:ext cx="8300" cy="8325"/>
            </a:xfrm>
            <a:custGeom>
              <a:rect b="b" l="l" r="r" t="t"/>
              <a:pathLst>
                <a:path extrusionOk="0" h="333" w="332">
                  <a:moveTo>
                    <a:pt x="166" y="1"/>
                  </a:moveTo>
                  <a:cubicBezTo>
                    <a:pt x="79" y="1"/>
                    <a:pt x="0" y="80"/>
                    <a:pt x="0" y="167"/>
                  </a:cubicBezTo>
                  <a:cubicBezTo>
                    <a:pt x="0" y="260"/>
                    <a:pt x="79"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3"/>
            <p:cNvSpPr/>
            <p:nvPr/>
          </p:nvSpPr>
          <p:spPr>
            <a:xfrm>
              <a:off x="2619575" y="4244975"/>
              <a:ext cx="8325" cy="8325"/>
            </a:xfrm>
            <a:custGeom>
              <a:rect b="b" l="l" r="r" t="t"/>
              <a:pathLst>
                <a:path extrusionOk="0" h="333" w="333">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3"/>
            <p:cNvSpPr/>
            <p:nvPr/>
          </p:nvSpPr>
          <p:spPr>
            <a:xfrm>
              <a:off x="2637425" y="4244975"/>
              <a:ext cx="8325" cy="8325"/>
            </a:xfrm>
            <a:custGeom>
              <a:rect b="b" l="l" r="r" t="t"/>
              <a:pathLst>
                <a:path extrusionOk="0" h="333" w="333">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3"/>
            <p:cNvSpPr/>
            <p:nvPr/>
          </p:nvSpPr>
          <p:spPr>
            <a:xfrm>
              <a:off x="2655450" y="4244975"/>
              <a:ext cx="8325" cy="8325"/>
            </a:xfrm>
            <a:custGeom>
              <a:rect b="b" l="l" r="r" t="t"/>
              <a:pathLst>
                <a:path extrusionOk="0" h="333" w="333">
                  <a:moveTo>
                    <a:pt x="166" y="1"/>
                  </a:moveTo>
                  <a:cubicBezTo>
                    <a:pt x="73" y="1"/>
                    <a:pt x="1" y="80"/>
                    <a:pt x="1" y="167"/>
                  </a:cubicBezTo>
                  <a:cubicBezTo>
                    <a:pt x="1" y="260"/>
                    <a:pt x="73" y="332"/>
                    <a:pt x="166" y="332"/>
                  </a:cubicBezTo>
                  <a:cubicBezTo>
                    <a:pt x="253" y="332"/>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3"/>
            <p:cNvSpPr/>
            <p:nvPr/>
          </p:nvSpPr>
          <p:spPr>
            <a:xfrm>
              <a:off x="2673300" y="4244975"/>
              <a:ext cx="8325" cy="8325"/>
            </a:xfrm>
            <a:custGeom>
              <a:rect b="b" l="l" r="r" t="t"/>
              <a:pathLst>
                <a:path extrusionOk="0" h="333" w="333">
                  <a:moveTo>
                    <a:pt x="166" y="1"/>
                  </a:moveTo>
                  <a:cubicBezTo>
                    <a:pt x="73" y="1"/>
                    <a:pt x="1" y="80"/>
                    <a:pt x="1" y="167"/>
                  </a:cubicBezTo>
                  <a:cubicBezTo>
                    <a:pt x="1" y="260"/>
                    <a:pt x="73"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3"/>
            <p:cNvSpPr/>
            <p:nvPr/>
          </p:nvSpPr>
          <p:spPr>
            <a:xfrm>
              <a:off x="2727025" y="4244975"/>
              <a:ext cx="8325" cy="8325"/>
            </a:xfrm>
            <a:custGeom>
              <a:rect b="b" l="l" r="r" t="t"/>
              <a:pathLst>
                <a:path extrusionOk="0" h="333" w="333">
                  <a:moveTo>
                    <a:pt x="167" y="1"/>
                  </a:moveTo>
                  <a:cubicBezTo>
                    <a:pt x="80" y="1"/>
                    <a:pt x="1" y="80"/>
                    <a:pt x="1" y="167"/>
                  </a:cubicBezTo>
                  <a:cubicBezTo>
                    <a:pt x="1" y="260"/>
                    <a:pt x="80" y="332"/>
                    <a:pt x="167" y="332"/>
                  </a:cubicBezTo>
                  <a:cubicBezTo>
                    <a:pt x="260" y="332"/>
                    <a:pt x="333" y="260"/>
                    <a:pt x="333" y="167"/>
                  </a:cubicBezTo>
                  <a:cubicBezTo>
                    <a:pt x="333"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3"/>
            <p:cNvSpPr/>
            <p:nvPr/>
          </p:nvSpPr>
          <p:spPr>
            <a:xfrm>
              <a:off x="2745075" y="4244975"/>
              <a:ext cx="8300" cy="8325"/>
            </a:xfrm>
            <a:custGeom>
              <a:rect b="b" l="l" r="r" t="t"/>
              <a:pathLst>
                <a:path extrusionOk="0" h="333" w="332">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3"/>
            <p:cNvSpPr/>
            <p:nvPr/>
          </p:nvSpPr>
          <p:spPr>
            <a:xfrm>
              <a:off x="2780775" y="4244975"/>
              <a:ext cx="8300" cy="8325"/>
            </a:xfrm>
            <a:custGeom>
              <a:rect b="b" l="l" r="r" t="t"/>
              <a:pathLst>
                <a:path extrusionOk="0" h="333" w="332">
                  <a:moveTo>
                    <a:pt x="166" y="1"/>
                  </a:moveTo>
                  <a:cubicBezTo>
                    <a:pt x="79" y="1"/>
                    <a:pt x="0" y="80"/>
                    <a:pt x="0" y="167"/>
                  </a:cubicBezTo>
                  <a:cubicBezTo>
                    <a:pt x="0" y="260"/>
                    <a:pt x="79"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3"/>
            <p:cNvSpPr/>
            <p:nvPr/>
          </p:nvSpPr>
          <p:spPr>
            <a:xfrm>
              <a:off x="2798800" y="4244975"/>
              <a:ext cx="8325" cy="8325"/>
            </a:xfrm>
            <a:custGeom>
              <a:rect b="b" l="l" r="r" t="t"/>
              <a:pathLst>
                <a:path extrusionOk="0" h="333" w="333">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3"/>
            <p:cNvSpPr/>
            <p:nvPr/>
          </p:nvSpPr>
          <p:spPr>
            <a:xfrm>
              <a:off x="2834675" y="4244975"/>
              <a:ext cx="8325" cy="8325"/>
            </a:xfrm>
            <a:custGeom>
              <a:rect b="b" l="l" r="r" t="t"/>
              <a:pathLst>
                <a:path extrusionOk="0" h="333" w="333">
                  <a:moveTo>
                    <a:pt x="167" y="1"/>
                  </a:moveTo>
                  <a:cubicBezTo>
                    <a:pt x="73" y="1"/>
                    <a:pt x="1" y="80"/>
                    <a:pt x="1" y="167"/>
                  </a:cubicBezTo>
                  <a:cubicBezTo>
                    <a:pt x="1" y="260"/>
                    <a:pt x="73" y="332"/>
                    <a:pt x="167" y="332"/>
                  </a:cubicBezTo>
                  <a:cubicBezTo>
                    <a:pt x="253" y="332"/>
                    <a:pt x="332" y="260"/>
                    <a:pt x="332" y="167"/>
                  </a:cubicBezTo>
                  <a:cubicBezTo>
                    <a:pt x="332"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3"/>
            <p:cNvSpPr/>
            <p:nvPr/>
          </p:nvSpPr>
          <p:spPr>
            <a:xfrm>
              <a:off x="2852525" y="4244975"/>
              <a:ext cx="8325" cy="8325"/>
            </a:xfrm>
            <a:custGeom>
              <a:rect b="b" l="l" r="r" t="t"/>
              <a:pathLst>
                <a:path extrusionOk="0" h="333" w="333">
                  <a:moveTo>
                    <a:pt x="167" y="1"/>
                  </a:moveTo>
                  <a:cubicBezTo>
                    <a:pt x="73" y="1"/>
                    <a:pt x="1" y="80"/>
                    <a:pt x="1" y="167"/>
                  </a:cubicBezTo>
                  <a:cubicBezTo>
                    <a:pt x="1" y="260"/>
                    <a:pt x="73" y="332"/>
                    <a:pt x="167" y="332"/>
                  </a:cubicBezTo>
                  <a:cubicBezTo>
                    <a:pt x="260" y="332"/>
                    <a:pt x="332" y="260"/>
                    <a:pt x="332" y="167"/>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3"/>
            <p:cNvSpPr/>
            <p:nvPr/>
          </p:nvSpPr>
          <p:spPr>
            <a:xfrm>
              <a:off x="2906250" y="4244975"/>
              <a:ext cx="8325" cy="8325"/>
            </a:xfrm>
            <a:custGeom>
              <a:rect b="b" l="l" r="r" t="t"/>
              <a:pathLst>
                <a:path extrusionOk="0" h="333" w="333">
                  <a:moveTo>
                    <a:pt x="167" y="1"/>
                  </a:moveTo>
                  <a:cubicBezTo>
                    <a:pt x="80" y="1"/>
                    <a:pt x="1" y="80"/>
                    <a:pt x="1" y="167"/>
                  </a:cubicBezTo>
                  <a:cubicBezTo>
                    <a:pt x="1" y="260"/>
                    <a:pt x="80" y="332"/>
                    <a:pt x="167" y="332"/>
                  </a:cubicBezTo>
                  <a:cubicBezTo>
                    <a:pt x="261" y="332"/>
                    <a:pt x="333" y="260"/>
                    <a:pt x="333" y="167"/>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3"/>
            <p:cNvSpPr/>
            <p:nvPr/>
          </p:nvSpPr>
          <p:spPr>
            <a:xfrm>
              <a:off x="2924300" y="4244975"/>
              <a:ext cx="8300" cy="8325"/>
            </a:xfrm>
            <a:custGeom>
              <a:rect b="b" l="l" r="r" t="t"/>
              <a:pathLst>
                <a:path extrusionOk="0" h="333" w="332">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3"/>
            <p:cNvSpPr/>
            <p:nvPr/>
          </p:nvSpPr>
          <p:spPr>
            <a:xfrm>
              <a:off x="2942150" y="4244975"/>
              <a:ext cx="8300" cy="8325"/>
            </a:xfrm>
            <a:custGeom>
              <a:rect b="b" l="l" r="r" t="t"/>
              <a:pathLst>
                <a:path extrusionOk="0" h="333" w="332">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3"/>
            <p:cNvSpPr/>
            <p:nvPr/>
          </p:nvSpPr>
          <p:spPr>
            <a:xfrm>
              <a:off x="2960000" y="4244975"/>
              <a:ext cx="8325" cy="8325"/>
            </a:xfrm>
            <a:custGeom>
              <a:rect b="b" l="l" r="r" t="t"/>
              <a:pathLst>
                <a:path extrusionOk="0" h="333" w="333">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3"/>
            <p:cNvSpPr/>
            <p:nvPr/>
          </p:nvSpPr>
          <p:spPr>
            <a:xfrm>
              <a:off x="2978025" y="4244975"/>
              <a:ext cx="8325" cy="8325"/>
            </a:xfrm>
            <a:custGeom>
              <a:rect b="b" l="l" r="r" t="t"/>
              <a:pathLst>
                <a:path extrusionOk="0" h="333" w="333">
                  <a:moveTo>
                    <a:pt x="166" y="1"/>
                  </a:moveTo>
                  <a:cubicBezTo>
                    <a:pt x="73" y="1"/>
                    <a:pt x="0" y="80"/>
                    <a:pt x="0" y="167"/>
                  </a:cubicBezTo>
                  <a:cubicBezTo>
                    <a:pt x="0" y="260"/>
                    <a:pt x="73"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3"/>
            <p:cNvSpPr/>
            <p:nvPr/>
          </p:nvSpPr>
          <p:spPr>
            <a:xfrm>
              <a:off x="3121375" y="4244975"/>
              <a:ext cx="8325" cy="8325"/>
            </a:xfrm>
            <a:custGeom>
              <a:rect b="b" l="l" r="r" t="t"/>
              <a:pathLst>
                <a:path extrusionOk="0" h="333" w="333">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3"/>
            <p:cNvSpPr/>
            <p:nvPr/>
          </p:nvSpPr>
          <p:spPr>
            <a:xfrm>
              <a:off x="3139225" y="4244975"/>
              <a:ext cx="8325" cy="8325"/>
            </a:xfrm>
            <a:custGeom>
              <a:rect b="b" l="l" r="r" t="t"/>
              <a:pathLst>
                <a:path extrusionOk="0" h="333" w="333">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3"/>
            <p:cNvSpPr/>
            <p:nvPr/>
          </p:nvSpPr>
          <p:spPr>
            <a:xfrm>
              <a:off x="3157250" y="4244975"/>
              <a:ext cx="8325" cy="8325"/>
            </a:xfrm>
            <a:custGeom>
              <a:rect b="b" l="l" r="r" t="t"/>
              <a:pathLst>
                <a:path extrusionOk="0" h="333" w="333">
                  <a:moveTo>
                    <a:pt x="167" y="1"/>
                  </a:moveTo>
                  <a:cubicBezTo>
                    <a:pt x="73" y="1"/>
                    <a:pt x="1" y="80"/>
                    <a:pt x="1" y="167"/>
                  </a:cubicBezTo>
                  <a:cubicBezTo>
                    <a:pt x="1" y="260"/>
                    <a:pt x="73" y="332"/>
                    <a:pt x="167" y="332"/>
                  </a:cubicBezTo>
                  <a:cubicBezTo>
                    <a:pt x="253" y="332"/>
                    <a:pt x="332" y="260"/>
                    <a:pt x="332" y="167"/>
                  </a:cubicBezTo>
                  <a:cubicBezTo>
                    <a:pt x="332"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3"/>
            <p:cNvSpPr/>
            <p:nvPr/>
          </p:nvSpPr>
          <p:spPr>
            <a:xfrm>
              <a:off x="3175100" y="4244975"/>
              <a:ext cx="8325" cy="8325"/>
            </a:xfrm>
            <a:custGeom>
              <a:rect b="b" l="l" r="r" t="t"/>
              <a:pathLst>
                <a:path extrusionOk="0" h="333" w="333">
                  <a:moveTo>
                    <a:pt x="167" y="1"/>
                  </a:moveTo>
                  <a:cubicBezTo>
                    <a:pt x="80" y="1"/>
                    <a:pt x="1" y="80"/>
                    <a:pt x="1" y="167"/>
                  </a:cubicBezTo>
                  <a:cubicBezTo>
                    <a:pt x="1" y="260"/>
                    <a:pt x="80" y="332"/>
                    <a:pt x="167" y="332"/>
                  </a:cubicBezTo>
                  <a:cubicBezTo>
                    <a:pt x="260" y="332"/>
                    <a:pt x="332" y="260"/>
                    <a:pt x="332" y="167"/>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3"/>
            <p:cNvSpPr/>
            <p:nvPr/>
          </p:nvSpPr>
          <p:spPr>
            <a:xfrm>
              <a:off x="3193125" y="4244975"/>
              <a:ext cx="8325" cy="8325"/>
            </a:xfrm>
            <a:custGeom>
              <a:rect b="b" l="l" r="r" t="t"/>
              <a:pathLst>
                <a:path extrusionOk="0" h="333" w="333">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3"/>
            <p:cNvSpPr/>
            <p:nvPr/>
          </p:nvSpPr>
          <p:spPr>
            <a:xfrm>
              <a:off x="3210975" y="4244975"/>
              <a:ext cx="8325" cy="8325"/>
            </a:xfrm>
            <a:custGeom>
              <a:rect b="b" l="l" r="r" t="t"/>
              <a:pathLst>
                <a:path extrusionOk="0" h="333" w="333">
                  <a:moveTo>
                    <a:pt x="167" y="1"/>
                  </a:moveTo>
                  <a:cubicBezTo>
                    <a:pt x="73" y="1"/>
                    <a:pt x="1" y="80"/>
                    <a:pt x="1" y="167"/>
                  </a:cubicBezTo>
                  <a:cubicBezTo>
                    <a:pt x="1" y="260"/>
                    <a:pt x="73" y="332"/>
                    <a:pt x="167" y="332"/>
                  </a:cubicBezTo>
                  <a:cubicBezTo>
                    <a:pt x="261" y="332"/>
                    <a:pt x="333" y="260"/>
                    <a:pt x="333" y="167"/>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3"/>
            <p:cNvSpPr/>
            <p:nvPr/>
          </p:nvSpPr>
          <p:spPr>
            <a:xfrm>
              <a:off x="3228825" y="4244975"/>
              <a:ext cx="8325" cy="8325"/>
            </a:xfrm>
            <a:custGeom>
              <a:rect b="b" l="l" r="r" t="t"/>
              <a:pathLst>
                <a:path extrusionOk="0" h="333" w="333">
                  <a:moveTo>
                    <a:pt x="167" y="1"/>
                  </a:moveTo>
                  <a:cubicBezTo>
                    <a:pt x="80" y="1"/>
                    <a:pt x="1" y="80"/>
                    <a:pt x="1" y="167"/>
                  </a:cubicBezTo>
                  <a:cubicBezTo>
                    <a:pt x="1" y="260"/>
                    <a:pt x="80" y="332"/>
                    <a:pt x="167" y="332"/>
                  </a:cubicBezTo>
                  <a:cubicBezTo>
                    <a:pt x="261" y="332"/>
                    <a:pt x="333" y="260"/>
                    <a:pt x="333" y="167"/>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3"/>
            <p:cNvSpPr/>
            <p:nvPr/>
          </p:nvSpPr>
          <p:spPr>
            <a:xfrm>
              <a:off x="3246875" y="4244975"/>
              <a:ext cx="8300" cy="8325"/>
            </a:xfrm>
            <a:custGeom>
              <a:rect b="b" l="l" r="r" t="t"/>
              <a:pathLst>
                <a:path extrusionOk="0" h="333" w="332">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3"/>
            <p:cNvSpPr/>
            <p:nvPr/>
          </p:nvSpPr>
          <p:spPr>
            <a:xfrm>
              <a:off x="3264725" y="4244975"/>
              <a:ext cx="8300" cy="8325"/>
            </a:xfrm>
            <a:custGeom>
              <a:rect b="b" l="l" r="r" t="t"/>
              <a:pathLst>
                <a:path extrusionOk="0" h="333" w="332">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3"/>
            <p:cNvSpPr/>
            <p:nvPr/>
          </p:nvSpPr>
          <p:spPr>
            <a:xfrm>
              <a:off x="3282750" y="4244975"/>
              <a:ext cx="8325" cy="8325"/>
            </a:xfrm>
            <a:custGeom>
              <a:rect b="b" l="l" r="r" t="t"/>
              <a:pathLst>
                <a:path extrusionOk="0" h="333" w="333">
                  <a:moveTo>
                    <a:pt x="166" y="1"/>
                  </a:moveTo>
                  <a:cubicBezTo>
                    <a:pt x="73" y="1"/>
                    <a:pt x="0" y="80"/>
                    <a:pt x="0" y="167"/>
                  </a:cubicBezTo>
                  <a:cubicBezTo>
                    <a:pt x="0" y="260"/>
                    <a:pt x="73" y="332"/>
                    <a:pt x="166" y="332"/>
                  </a:cubicBezTo>
                  <a:cubicBezTo>
                    <a:pt x="253" y="332"/>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3"/>
            <p:cNvSpPr/>
            <p:nvPr/>
          </p:nvSpPr>
          <p:spPr>
            <a:xfrm>
              <a:off x="3300600" y="4244975"/>
              <a:ext cx="8325" cy="8325"/>
            </a:xfrm>
            <a:custGeom>
              <a:rect b="b" l="l" r="r" t="t"/>
              <a:pathLst>
                <a:path extrusionOk="0" h="333" w="333">
                  <a:moveTo>
                    <a:pt x="166" y="1"/>
                  </a:moveTo>
                  <a:cubicBezTo>
                    <a:pt x="73" y="1"/>
                    <a:pt x="0" y="80"/>
                    <a:pt x="0" y="167"/>
                  </a:cubicBezTo>
                  <a:cubicBezTo>
                    <a:pt x="0" y="260"/>
                    <a:pt x="73"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3"/>
            <p:cNvSpPr/>
            <p:nvPr/>
          </p:nvSpPr>
          <p:spPr>
            <a:xfrm>
              <a:off x="3318450" y="4244975"/>
              <a:ext cx="8325" cy="8325"/>
            </a:xfrm>
            <a:custGeom>
              <a:rect b="b" l="l" r="r" t="t"/>
              <a:pathLst>
                <a:path extrusionOk="0" h="333" w="333">
                  <a:moveTo>
                    <a:pt x="166" y="1"/>
                  </a:moveTo>
                  <a:cubicBezTo>
                    <a:pt x="80" y="1"/>
                    <a:pt x="1" y="80"/>
                    <a:pt x="1" y="167"/>
                  </a:cubicBezTo>
                  <a:cubicBezTo>
                    <a:pt x="1" y="260"/>
                    <a:pt x="80"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3"/>
            <p:cNvSpPr/>
            <p:nvPr/>
          </p:nvSpPr>
          <p:spPr>
            <a:xfrm>
              <a:off x="3336475" y="4244975"/>
              <a:ext cx="8325" cy="8325"/>
            </a:xfrm>
            <a:custGeom>
              <a:rect b="b" l="l" r="r" t="t"/>
              <a:pathLst>
                <a:path extrusionOk="0" h="333" w="333">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3"/>
            <p:cNvSpPr/>
            <p:nvPr/>
          </p:nvSpPr>
          <p:spPr>
            <a:xfrm>
              <a:off x="3354325" y="4244975"/>
              <a:ext cx="8325" cy="8325"/>
            </a:xfrm>
            <a:custGeom>
              <a:rect b="b" l="l" r="r" t="t"/>
              <a:pathLst>
                <a:path extrusionOk="0" h="333" w="333">
                  <a:moveTo>
                    <a:pt x="167" y="1"/>
                  </a:moveTo>
                  <a:cubicBezTo>
                    <a:pt x="73" y="1"/>
                    <a:pt x="1" y="80"/>
                    <a:pt x="1" y="167"/>
                  </a:cubicBezTo>
                  <a:cubicBezTo>
                    <a:pt x="1" y="260"/>
                    <a:pt x="73" y="332"/>
                    <a:pt x="167" y="332"/>
                  </a:cubicBezTo>
                  <a:cubicBezTo>
                    <a:pt x="260" y="332"/>
                    <a:pt x="333" y="260"/>
                    <a:pt x="333" y="167"/>
                  </a:cubicBezTo>
                  <a:cubicBezTo>
                    <a:pt x="333"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3"/>
            <p:cNvSpPr/>
            <p:nvPr/>
          </p:nvSpPr>
          <p:spPr>
            <a:xfrm>
              <a:off x="3372375" y="4244975"/>
              <a:ext cx="8300" cy="8325"/>
            </a:xfrm>
            <a:custGeom>
              <a:rect b="b" l="l" r="r" t="t"/>
              <a:pathLst>
                <a:path extrusionOk="0" h="333" w="332">
                  <a:moveTo>
                    <a:pt x="166" y="1"/>
                  </a:moveTo>
                  <a:cubicBezTo>
                    <a:pt x="72" y="1"/>
                    <a:pt x="0" y="80"/>
                    <a:pt x="0" y="167"/>
                  </a:cubicBezTo>
                  <a:cubicBezTo>
                    <a:pt x="0" y="260"/>
                    <a:pt x="72" y="332"/>
                    <a:pt x="166" y="332"/>
                  </a:cubicBezTo>
                  <a:cubicBezTo>
                    <a:pt x="252" y="332"/>
                    <a:pt x="332" y="260"/>
                    <a:pt x="332" y="167"/>
                  </a:cubicBezTo>
                  <a:cubicBezTo>
                    <a:pt x="332" y="80"/>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3"/>
            <p:cNvSpPr/>
            <p:nvPr/>
          </p:nvSpPr>
          <p:spPr>
            <a:xfrm>
              <a:off x="3390225" y="4244975"/>
              <a:ext cx="8300" cy="8325"/>
            </a:xfrm>
            <a:custGeom>
              <a:rect b="b" l="l" r="r" t="t"/>
              <a:pathLst>
                <a:path extrusionOk="0" h="333" w="332">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3"/>
            <p:cNvSpPr/>
            <p:nvPr/>
          </p:nvSpPr>
          <p:spPr>
            <a:xfrm>
              <a:off x="3408075" y="4244975"/>
              <a:ext cx="8300" cy="8325"/>
            </a:xfrm>
            <a:custGeom>
              <a:rect b="b" l="l" r="r" t="t"/>
              <a:pathLst>
                <a:path extrusionOk="0" h="333" w="332">
                  <a:moveTo>
                    <a:pt x="166" y="1"/>
                  </a:moveTo>
                  <a:cubicBezTo>
                    <a:pt x="79" y="1"/>
                    <a:pt x="0" y="80"/>
                    <a:pt x="0" y="167"/>
                  </a:cubicBezTo>
                  <a:cubicBezTo>
                    <a:pt x="0" y="260"/>
                    <a:pt x="79"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3"/>
            <p:cNvSpPr/>
            <p:nvPr/>
          </p:nvSpPr>
          <p:spPr>
            <a:xfrm>
              <a:off x="3426100" y="4244975"/>
              <a:ext cx="8325" cy="8325"/>
            </a:xfrm>
            <a:custGeom>
              <a:rect b="b" l="l" r="r" t="t"/>
              <a:pathLst>
                <a:path extrusionOk="0" h="333" w="333">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3"/>
            <p:cNvSpPr/>
            <p:nvPr/>
          </p:nvSpPr>
          <p:spPr>
            <a:xfrm>
              <a:off x="3443950" y="4244975"/>
              <a:ext cx="8325" cy="8325"/>
            </a:xfrm>
            <a:custGeom>
              <a:rect b="b" l="l" r="r" t="t"/>
              <a:pathLst>
                <a:path extrusionOk="0" h="333" w="333">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3"/>
            <p:cNvSpPr/>
            <p:nvPr/>
          </p:nvSpPr>
          <p:spPr>
            <a:xfrm>
              <a:off x="3461975" y="4244975"/>
              <a:ext cx="8325" cy="8325"/>
            </a:xfrm>
            <a:custGeom>
              <a:rect b="b" l="l" r="r" t="t"/>
              <a:pathLst>
                <a:path extrusionOk="0" h="333" w="333">
                  <a:moveTo>
                    <a:pt x="166" y="1"/>
                  </a:moveTo>
                  <a:cubicBezTo>
                    <a:pt x="73" y="1"/>
                    <a:pt x="1" y="80"/>
                    <a:pt x="1" y="167"/>
                  </a:cubicBezTo>
                  <a:cubicBezTo>
                    <a:pt x="1" y="260"/>
                    <a:pt x="73" y="332"/>
                    <a:pt x="166" y="332"/>
                  </a:cubicBezTo>
                  <a:cubicBezTo>
                    <a:pt x="253" y="332"/>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3"/>
            <p:cNvSpPr/>
            <p:nvPr/>
          </p:nvSpPr>
          <p:spPr>
            <a:xfrm>
              <a:off x="3479825" y="4244975"/>
              <a:ext cx="8325" cy="8325"/>
            </a:xfrm>
            <a:custGeom>
              <a:rect b="b" l="l" r="r" t="t"/>
              <a:pathLst>
                <a:path extrusionOk="0" h="333" w="333">
                  <a:moveTo>
                    <a:pt x="166" y="1"/>
                  </a:moveTo>
                  <a:cubicBezTo>
                    <a:pt x="73" y="1"/>
                    <a:pt x="1" y="80"/>
                    <a:pt x="1" y="167"/>
                  </a:cubicBezTo>
                  <a:cubicBezTo>
                    <a:pt x="1" y="260"/>
                    <a:pt x="73"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3"/>
            <p:cNvSpPr/>
            <p:nvPr/>
          </p:nvSpPr>
          <p:spPr>
            <a:xfrm>
              <a:off x="3497675" y="4244975"/>
              <a:ext cx="8325" cy="8325"/>
            </a:xfrm>
            <a:custGeom>
              <a:rect b="b" l="l" r="r" t="t"/>
              <a:pathLst>
                <a:path extrusionOk="0" h="333" w="333">
                  <a:moveTo>
                    <a:pt x="167" y="1"/>
                  </a:moveTo>
                  <a:cubicBezTo>
                    <a:pt x="80" y="1"/>
                    <a:pt x="1" y="80"/>
                    <a:pt x="1" y="167"/>
                  </a:cubicBezTo>
                  <a:cubicBezTo>
                    <a:pt x="1" y="260"/>
                    <a:pt x="80" y="332"/>
                    <a:pt x="167" y="332"/>
                  </a:cubicBezTo>
                  <a:cubicBezTo>
                    <a:pt x="260" y="332"/>
                    <a:pt x="332" y="260"/>
                    <a:pt x="332" y="167"/>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3"/>
            <p:cNvSpPr/>
            <p:nvPr/>
          </p:nvSpPr>
          <p:spPr>
            <a:xfrm>
              <a:off x="3515700" y="4244975"/>
              <a:ext cx="8325" cy="8325"/>
            </a:xfrm>
            <a:custGeom>
              <a:rect b="b" l="l" r="r" t="t"/>
              <a:pathLst>
                <a:path extrusionOk="0" h="333" w="333">
                  <a:moveTo>
                    <a:pt x="167" y="1"/>
                  </a:moveTo>
                  <a:cubicBezTo>
                    <a:pt x="73" y="1"/>
                    <a:pt x="1" y="80"/>
                    <a:pt x="1" y="167"/>
                  </a:cubicBezTo>
                  <a:cubicBezTo>
                    <a:pt x="1" y="260"/>
                    <a:pt x="73" y="332"/>
                    <a:pt x="167" y="332"/>
                  </a:cubicBezTo>
                  <a:cubicBezTo>
                    <a:pt x="253" y="332"/>
                    <a:pt x="333" y="260"/>
                    <a:pt x="333" y="167"/>
                  </a:cubicBezTo>
                  <a:cubicBezTo>
                    <a:pt x="333"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3"/>
            <p:cNvSpPr/>
            <p:nvPr/>
          </p:nvSpPr>
          <p:spPr>
            <a:xfrm>
              <a:off x="3533550" y="4244975"/>
              <a:ext cx="8325" cy="8325"/>
            </a:xfrm>
            <a:custGeom>
              <a:rect b="b" l="l" r="r" t="t"/>
              <a:pathLst>
                <a:path extrusionOk="0" h="333" w="333">
                  <a:moveTo>
                    <a:pt x="167" y="1"/>
                  </a:moveTo>
                  <a:cubicBezTo>
                    <a:pt x="73" y="1"/>
                    <a:pt x="1" y="80"/>
                    <a:pt x="1" y="167"/>
                  </a:cubicBezTo>
                  <a:cubicBezTo>
                    <a:pt x="1" y="260"/>
                    <a:pt x="73" y="332"/>
                    <a:pt x="167" y="332"/>
                  </a:cubicBezTo>
                  <a:cubicBezTo>
                    <a:pt x="261" y="332"/>
                    <a:pt x="333" y="260"/>
                    <a:pt x="333" y="167"/>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3"/>
            <p:cNvSpPr/>
            <p:nvPr/>
          </p:nvSpPr>
          <p:spPr>
            <a:xfrm>
              <a:off x="3551600" y="4244975"/>
              <a:ext cx="8300" cy="8325"/>
            </a:xfrm>
            <a:custGeom>
              <a:rect b="b" l="l" r="r" t="t"/>
              <a:pathLst>
                <a:path extrusionOk="0" h="333" w="332">
                  <a:moveTo>
                    <a:pt x="166" y="1"/>
                  </a:moveTo>
                  <a:cubicBezTo>
                    <a:pt x="72" y="1"/>
                    <a:pt x="0" y="80"/>
                    <a:pt x="0" y="167"/>
                  </a:cubicBezTo>
                  <a:cubicBezTo>
                    <a:pt x="0" y="260"/>
                    <a:pt x="72" y="332"/>
                    <a:pt x="166" y="332"/>
                  </a:cubicBezTo>
                  <a:cubicBezTo>
                    <a:pt x="253" y="332"/>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3"/>
            <p:cNvSpPr/>
            <p:nvPr/>
          </p:nvSpPr>
          <p:spPr>
            <a:xfrm>
              <a:off x="3569450" y="4244975"/>
              <a:ext cx="8300" cy="8325"/>
            </a:xfrm>
            <a:custGeom>
              <a:rect b="b" l="l" r="r" t="t"/>
              <a:pathLst>
                <a:path extrusionOk="0" h="333" w="332">
                  <a:moveTo>
                    <a:pt x="166" y="1"/>
                  </a:moveTo>
                  <a:cubicBezTo>
                    <a:pt x="72" y="1"/>
                    <a:pt x="0" y="80"/>
                    <a:pt x="0" y="167"/>
                  </a:cubicBezTo>
                  <a:cubicBezTo>
                    <a:pt x="0" y="260"/>
                    <a:pt x="72"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3"/>
            <p:cNvSpPr/>
            <p:nvPr/>
          </p:nvSpPr>
          <p:spPr>
            <a:xfrm>
              <a:off x="3587300" y="4244975"/>
              <a:ext cx="8300" cy="8325"/>
            </a:xfrm>
            <a:custGeom>
              <a:rect b="b" l="l" r="r" t="t"/>
              <a:pathLst>
                <a:path extrusionOk="0" h="333" w="332">
                  <a:moveTo>
                    <a:pt x="166" y="1"/>
                  </a:moveTo>
                  <a:cubicBezTo>
                    <a:pt x="80" y="1"/>
                    <a:pt x="0" y="80"/>
                    <a:pt x="0" y="167"/>
                  </a:cubicBezTo>
                  <a:cubicBezTo>
                    <a:pt x="0" y="260"/>
                    <a:pt x="80" y="332"/>
                    <a:pt x="166" y="332"/>
                  </a:cubicBezTo>
                  <a:cubicBezTo>
                    <a:pt x="260" y="332"/>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3"/>
            <p:cNvSpPr/>
            <p:nvPr/>
          </p:nvSpPr>
          <p:spPr>
            <a:xfrm>
              <a:off x="3605325" y="4244975"/>
              <a:ext cx="8325" cy="8325"/>
            </a:xfrm>
            <a:custGeom>
              <a:rect b="b" l="l" r="r" t="t"/>
              <a:pathLst>
                <a:path extrusionOk="0" h="333" w="333">
                  <a:moveTo>
                    <a:pt x="166" y="1"/>
                  </a:moveTo>
                  <a:cubicBezTo>
                    <a:pt x="73" y="1"/>
                    <a:pt x="0" y="80"/>
                    <a:pt x="0" y="167"/>
                  </a:cubicBezTo>
                  <a:cubicBezTo>
                    <a:pt x="0" y="260"/>
                    <a:pt x="73" y="332"/>
                    <a:pt x="166" y="332"/>
                  </a:cubicBezTo>
                  <a:cubicBezTo>
                    <a:pt x="253" y="332"/>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3"/>
            <p:cNvSpPr/>
            <p:nvPr/>
          </p:nvSpPr>
          <p:spPr>
            <a:xfrm>
              <a:off x="2547800" y="4263000"/>
              <a:ext cx="8325" cy="8325"/>
            </a:xfrm>
            <a:custGeom>
              <a:rect b="b" l="l" r="r" t="t"/>
              <a:pathLst>
                <a:path extrusionOk="0" h="333" w="333">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3"/>
            <p:cNvSpPr/>
            <p:nvPr/>
          </p:nvSpPr>
          <p:spPr>
            <a:xfrm>
              <a:off x="2565825" y="4263000"/>
              <a:ext cx="8325" cy="8325"/>
            </a:xfrm>
            <a:custGeom>
              <a:rect b="b" l="l" r="r" t="t"/>
              <a:pathLst>
                <a:path extrusionOk="0" h="333" w="333">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3"/>
            <p:cNvSpPr/>
            <p:nvPr/>
          </p:nvSpPr>
          <p:spPr>
            <a:xfrm>
              <a:off x="2583675" y="4263000"/>
              <a:ext cx="8325" cy="8325"/>
            </a:xfrm>
            <a:custGeom>
              <a:rect b="b" l="l" r="r" t="t"/>
              <a:pathLst>
                <a:path extrusionOk="0" h="333" w="333">
                  <a:moveTo>
                    <a:pt x="167" y="1"/>
                  </a:moveTo>
                  <a:cubicBezTo>
                    <a:pt x="73" y="1"/>
                    <a:pt x="1" y="73"/>
                    <a:pt x="1" y="167"/>
                  </a:cubicBezTo>
                  <a:cubicBezTo>
                    <a:pt x="1" y="261"/>
                    <a:pt x="73" y="333"/>
                    <a:pt x="167" y="333"/>
                  </a:cubicBezTo>
                  <a:cubicBezTo>
                    <a:pt x="261" y="333"/>
                    <a:pt x="333" y="261"/>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3"/>
            <p:cNvSpPr/>
            <p:nvPr/>
          </p:nvSpPr>
          <p:spPr>
            <a:xfrm>
              <a:off x="2601550" y="4263000"/>
              <a:ext cx="8300" cy="8325"/>
            </a:xfrm>
            <a:custGeom>
              <a:rect b="b" l="l" r="r" t="t"/>
              <a:pathLst>
                <a:path extrusionOk="0" h="333" w="332">
                  <a:moveTo>
                    <a:pt x="166" y="1"/>
                  </a:moveTo>
                  <a:cubicBezTo>
                    <a:pt x="79" y="1"/>
                    <a:pt x="0" y="73"/>
                    <a:pt x="0" y="167"/>
                  </a:cubicBezTo>
                  <a:cubicBezTo>
                    <a:pt x="0" y="261"/>
                    <a:pt x="79"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3"/>
            <p:cNvSpPr/>
            <p:nvPr/>
          </p:nvSpPr>
          <p:spPr>
            <a:xfrm>
              <a:off x="2619575" y="4263000"/>
              <a:ext cx="8325" cy="8325"/>
            </a:xfrm>
            <a:custGeom>
              <a:rect b="b" l="l" r="r" t="t"/>
              <a:pathLst>
                <a:path extrusionOk="0" h="333" w="333">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3"/>
            <p:cNvSpPr/>
            <p:nvPr/>
          </p:nvSpPr>
          <p:spPr>
            <a:xfrm>
              <a:off x="2637425" y="4263000"/>
              <a:ext cx="8325" cy="8325"/>
            </a:xfrm>
            <a:custGeom>
              <a:rect b="b" l="l" r="r" t="t"/>
              <a:pathLst>
                <a:path extrusionOk="0" h="333" w="333">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3"/>
            <p:cNvSpPr/>
            <p:nvPr/>
          </p:nvSpPr>
          <p:spPr>
            <a:xfrm>
              <a:off x="2655450" y="4263000"/>
              <a:ext cx="8325" cy="8325"/>
            </a:xfrm>
            <a:custGeom>
              <a:rect b="b" l="l" r="r" t="t"/>
              <a:pathLst>
                <a:path extrusionOk="0" h="333" w="333">
                  <a:moveTo>
                    <a:pt x="166" y="1"/>
                  </a:moveTo>
                  <a:cubicBezTo>
                    <a:pt x="73" y="1"/>
                    <a:pt x="1" y="73"/>
                    <a:pt x="1" y="167"/>
                  </a:cubicBezTo>
                  <a:cubicBezTo>
                    <a:pt x="1" y="261"/>
                    <a:pt x="73" y="333"/>
                    <a:pt x="166" y="333"/>
                  </a:cubicBezTo>
                  <a:cubicBezTo>
                    <a:pt x="253" y="333"/>
                    <a:pt x="332" y="261"/>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3"/>
            <p:cNvSpPr/>
            <p:nvPr/>
          </p:nvSpPr>
          <p:spPr>
            <a:xfrm>
              <a:off x="2673300" y="4263000"/>
              <a:ext cx="8325" cy="8325"/>
            </a:xfrm>
            <a:custGeom>
              <a:rect b="b" l="l" r="r" t="t"/>
              <a:pathLst>
                <a:path extrusionOk="0" h="333" w="333">
                  <a:moveTo>
                    <a:pt x="166" y="1"/>
                  </a:moveTo>
                  <a:cubicBezTo>
                    <a:pt x="73" y="1"/>
                    <a:pt x="1" y="73"/>
                    <a:pt x="1" y="167"/>
                  </a:cubicBezTo>
                  <a:cubicBezTo>
                    <a:pt x="1" y="261"/>
                    <a:pt x="73"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3"/>
            <p:cNvSpPr/>
            <p:nvPr/>
          </p:nvSpPr>
          <p:spPr>
            <a:xfrm>
              <a:off x="2691150" y="4263000"/>
              <a:ext cx="8325" cy="8325"/>
            </a:xfrm>
            <a:custGeom>
              <a:rect b="b" l="l" r="r" t="t"/>
              <a:pathLst>
                <a:path extrusionOk="0" h="333" w="333">
                  <a:moveTo>
                    <a:pt x="166" y="1"/>
                  </a:moveTo>
                  <a:cubicBezTo>
                    <a:pt x="80" y="1"/>
                    <a:pt x="1" y="73"/>
                    <a:pt x="1" y="167"/>
                  </a:cubicBezTo>
                  <a:cubicBezTo>
                    <a:pt x="1" y="261"/>
                    <a:pt x="80"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3"/>
            <p:cNvSpPr/>
            <p:nvPr/>
          </p:nvSpPr>
          <p:spPr>
            <a:xfrm>
              <a:off x="2709175" y="4263000"/>
              <a:ext cx="8325" cy="8325"/>
            </a:xfrm>
            <a:custGeom>
              <a:rect b="b" l="l" r="r" t="t"/>
              <a:pathLst>
                <a:path extrusionOk="0" h="333" w="333">
                  <a:moveTo>
                    <a:pt x="167" y="1"/>
                  </a:moveTo>
                  <a:cubicBezTo>
                    <a:pt x="73" y="1"/>
                    <a:pt x="1" y="73"/>
                    <a:pt x="1" y="167"/>
                  </a:cubicBezTo>
                  <a:cubicBezTo>
                    <a:pt x="1" y="261"/>
                    <a:pt x="73" y="333"/>
                    <a:pt x="167" y="333"/>
                  </a:cubicBezTo>
                  <a:cubicBezTo>
                    <a:pt x="260" y="333"/>
                    <a:pt x="333" y="261"/>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3"/>
            <p:cNvSpPr/>
            <p:nvPr/>
          </p:nvSpPr>
          <p:spPr>
            <a:xfrm>
              <a:off x="2727025" y="4263000"/>
              <a:ext cx="8325" cy="8325"/>
            </a:xfrm>
            <a:custGeom>
              <a:rect b="b" l="l" r="r" t="t"/>
              <a:pathLst>
                <a:path extrusionOk="0" h="333" w="333">
                  <a:moveTo>
                    <a:pt x="167" y="1"/>
                  </a:moveTo>
                  <a:cubicBezTo>
                    <a:pt x="80" y="1"/>
                    <a:pt x="1" y="73"/>
                    <a:pt x="1" y="167"/>
                  </a:cubicBezTo>
                  <a:cubicBezTo>
                    <a:pt x="1" y="261"/>
                    <a:pt x="80" y="333"/>
                    <a:pt x="167" y="333"/>
                  </a:cubicBezTo>
                  <a:cubicBezTo>
                    <a:pt x="260" y="333"/>
                    <a:pt x="333" y="261"/>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3"/>
            <p:cNvSpPr/>
            <p:nvPr/>
          </p:nvSpPr>
          <p:spPr>
            <a:xfrm>
              <a:off x="2745075" y="4263000"/>
              <a:ext cx="8300" cy="8325"/>
            </a:xfrm>
            <a:custGeom>
              <a:rect b="b" l="l" r="r" t="t"/>
              <a:pathLst>
                <a:path extrusionOk="0" h="333" w="332">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3"/>
            <p:cNvSpPr/>
            <p:nvPr/>
          </p:nvSpPr>
          <p:spPr>
            <a:xfrm>
              <a:off x="2762925" y="4263000"/>
              <a:ext cx="8300" cy="8325"/>
            </a:xfrm>
            <a:custGeom>
              <a:rect b="b" l="l" r="r" t="t"/>
              <a:pathLst>
                <a:path extrusionOk="0" h="333" w="332">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3"/>
            <p:cNvSpPr/>
            <p:nvPr/>
          </p:nvSpPr>
          <p:spPr>
            <a:xfrm>
              <a:off x="2780775" y="4263000"/>
              <a:ext cx="8300" cy="8325"/>
            </a:xfrm>
            <a:custGeom>
              <a:rect b="b" l="l" r="r" t="t"/>
              <a:pathLst>
                <a:path extrusionOk="0" h="333" w="332">
                  <a:moveTo>
                    <a:pt x="166" y="1"/>
                  </a:moveTo>
                  <a:cubicBezTo>
                    <a:pt x="79" y="1"/>
                    <a:pt x="0" y="73"/>
                    <a:pt x="0" y="167"/>
                  </a:cubicBezTo>
                  <a:cubicBezTo>
                    <a:pt x="0" y="261"/>
                    <a:pt x="79"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3"/>
            <p:cNvSpPr/>
            <p:nvPr/>
          </p:nvSpPr>
          <p:spPr>
            <a:xfrm>
              <a:off x="2798800" y="4263000"/>
              <a:ext cx="8325" cy="8325"/>
            </a:xfrm>
            <a:custGeom>
              <a:rect b="b" l="l" r="r" t="t"/>
              <a:pathLst>
                <a:path extrusionOk="0" h="333" w="333">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3"/>
            <p:cNvSpPr/>
            <p:nvPr/>
          </p:nvSpPr>
          <p:spPr>
            <a:xfrm>
              <a:off x="2834675" y="4263000"/>
              <a:ext cx="8325" cy="8325"/>
            </a:xfrm>
            <a:custGeom>
              <a:rect b="b" l="l" r="r" t="t"/>
              <a:pathLst>
                <a:path extrusionOk="0" h="333" w="333">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3"/>
            <p:cNvSpPr/>
            <p:nvPr/>
          </p:nvSpPr>
          <p:spPr>
            <a:xfrm>
              <a:off x="2852525" y="4263000"/>
              <a:ext cx="8325" cy="8325"/>
            </a:xfrm>
            <a:custGeom>
              <a:rect b="b" l="l" r="r" t="t"/>
              <a:pathLst>
                <a:path extrusionOk="0" h="333" w="333">
                  <a:moveTo>
                    <a:pt x="167" y="1"/>
                  </a:moveTo>
                  <a:cubicBezTo>
                    <a:pt x="73" y="1"/>
                    <a:pt x="1" y="73"/>
                    <a:pt x="1" y="167"/>
                  </a:cubicBezTo>
                  <a:cubicBezTo>
                    <a:pt x="1" y="261"/>
                    <a:pt x="73" y="333"/>
                    <a:pt x="167" y="333"/>
                  </a:cubicBezTo>
                  <a:cubicBezTo>
                    <a:pt x="260" y="333"/>
                    <a:pt x="332" y="261"/>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3"/>
            <p:cNvSpPr/>
            <p:nvPr/>
          </p:nvSpPr>
          <p:spPr>
            <a:xfrm>
              <a:off x="2870375" y="4263000"/>
              <a:ext cx="8325" cy="8325"/>
            </a:xfrm>
            <a:custGeom>
              <a:rect b="b" l="l" r="r" t="t"/>
              <a:pathLst>
                <a:path extrusionOk="0" h="333" w="333">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3"/>
            <p:cNvSpPr/>
            <p:nvPr/>
          </p:nvSpPr>
          <p:spPr>
            <a:xfrm>
              <a:off x="2906250" y="4263000"/>
              <a:ext cx="8325" cy="8325"/>
            </a:xfrm>
            <a:custGeom>
              <a:rect b="b" l="l" r="r" t="t"/>
              <a:pathLst>
                <a:path extrusionOk="0" h="333" w="333">
                  <a:moveTo>
                    <a:pt x="167" y="1"/>
                  </a:moveTo>
                  <a:cubicBezTo>
                    <a:pt x="80" y="1"/>
                    <a:pt x="1" y="73"/>
                    <a:pt x="1" y="167"/>
                  </a:cubicBezTo>
                  <a:cubicBezTo>
                    <a:pt x="1" y="261"/>
                    <a:pt x="80" y="333"/>
                    <a:pt x="167" y="333"/>
                  </a:cubicBezTo>
                  <a:cubicBezTo>
                    <a:pt x="261" y="333"/>
                    <a:pt x="333" y="261"/>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3"/>
            <p:cNvSpPr/>
            <p:nvPr/>
          </p:nvSpPr>
          <p:spPr>
            <a:xfrm>
              <a:off x="2924300" y="4263000"/>
              <a:ext cx="8300" cy="8325"/>
            </a:xfrm>
            <a:custGeom>
              <a:rect b="b" l="l" r="r" t="t"/>
              <a:pathLst>
                <a:path extrusionOk="0" h="333" w="332">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3"/>
            <p:cNvSpPr/>
            <p:nvPr/>
          </p:nvSpPr>
          <p:spPr>
            <a:xfrm>
              <a:off x="2942150" y="4263000"/>
              <a:ext cx="8300" cy="8325"/>
            </a:xfrm>
            <a:custGeom>
              <a:rect b="b" l="l" r="r" t="t"/>
              <a:pathLst>
                <a:path extrusionOk="0" h="333" w="332">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3"/>
            <p:cNvSpPr/>
            <p:nvPr/>
          </p:nvSpPr>
          <p:spPr>
            <a:xfrm>
              <a:off x="2995875" y="4263000"/>
              <a:ext cx="8325" cy="8325"/>
            </a:xfrm>
            <a:custGeom>
              <a:rect b="b" l="l" r="r" t="t"/>
              <a:pathLst>
                <a:path extrusionOk="0" h="333" w="333">
                  <a:moveTo>
                    <a:pt x="166" y="1"/>
                  </a:moveTo>
                  <a:cubicBezTo>
                    <a:pt x="80" y="1"/>
                    <a:pt x="1" y="73"/>
                    <a:pt x="1" y="167"/>
                  </a:cubicBezTo>
                  <a:cubicBezTo>
                    <a:pt x="1" y="261"/>
                    <a:pt x="80"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3"/>
            <p:cNvSpPr/>
            <p:nvPr/>
          </p:nvSpPr>
          <p:spPr>
            <a:xfrm>
              <a:off x="3013900" y="4263000"/>
              <a:ext cx="8325" cy="8325"/>
            </a:xfrm>
            <a:custGeom>
              <a:rect b="b" l="l" r="r" t="t"/>
              <a:pathLst>
                <a:path extrusionOk="0" h="333" w="333">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3"/>
            <p:cNvSpPr/>
            <p:nvPr/>
          </p:nvSpPr>
          <p:spPr>
            <a:xfrm>
              <a:off x="3103525" y="4263000"/>
              <a:ext cx="8325" cy="8325"/>
            </a:xfrm>
            <a:custGeom>
              <a:rect b="b" l="l" r="r" t="t"/>
              <a:pathLst>
                <a:path extrusionOk="0" h="333" w="333">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3"/>
            <p:cNvSpPr/>
            <p:nvPr/>
          </p:nvSpPr>
          <p:spPr>
            <a:xfrm>
              <a:off x="3121375" y="4263000"/>
              <a:ext cx="8325" cy="8325"/>
            </a:xfrm>
            <a:custGeom>
              <a:rect b="b" l="l" r="r" t="t"/>
              <a:pathLst>
                <a:path extrusionOk="0" h="333" w="333">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3"/>
            <p:cNvSpPr/>
            <p:nvPr/>
          </p:nvSpPr>
          <p:spPr>
            <a:xfrm>
              <a:off x="3139225" y="4263000"/>
              <a:ext cx="8325" cy="8325"/>
            </a:xfrm>
            <a:custGeom>
              <a:rect b="b" l="l" r="r" t="t"/>
              <a:pathLst>
                <a:path extrusionOk="0" h="333" w="333">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3"/>
            <p:cNvSpPr/>
            <p:nvPr/>
          </p:nvSpPr>
          <p:spPr>
            <a:xfrm>
              <a:off x="3157250" y="4263000"/>
              <a:ext cx="8325" cy="8325"/>
            </a:xfrm>
            <a:custGeom>
              <a:rect b="b" l="l" r="r" t="t"/>
              <a:pathLst>
                <a:path extrusionOk="0" h="333" w="333">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3"/>
            <p:cNvSpPr/>
            <p:nvPr/>
          </p:nvSpPr>
          <p:spPr>
            <a:xfrm>
              <a:off x="3193125" y="4263000"/>
              <a:ext cx="8325" cy="8325"/>
            </a:xfrm>
            <a:custGeom>
              <a:rect b="b" l="l" r="r" t="t"/>
              <a:pathLst>
                <a:path extrusionOk="0" h="333" w="333">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3"/>
            <p:cNvSpPr/>
            <p:nvPr/>
          </p:nvSpPr>
          <p:spPr>
            <a:xfrm>
              <a:off x="3210975" y="4263000"/>
              <a:ext cx="8325" cy="8325"/>
            </a:xfrm>
            <a:custGeom>
              <a:rect b="b" l="l" r="r" t="t"/>
              <a:pathLst>
                <a:path extrusionOk="0" h="333" w="333">
                  <a:moveTo>
                    <a:pt x="167" y="1"/>
                  </a:moveTo>
                  <a:cubicBezTo>
                    <a:pt x="73" y="1"/>
                    <a:pt x="1" y="73"/>
                    <a:pt x="1" y="167"/>
                  </a:cubicBezTo>
                  <a:cubicBezTo>
                    <a:pt x="1" y="261"/>
                    <a:pt x="73" y="333"/>
                    <a:pt x="167" y="333"/>
                  </a:cubicBezTo>
                  <a:cubicBezTo>
                    <a:pt x="261" y="333"/>
                    <a:pt x="333" y="261"/>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3"/>
            <p:cNvSpPr/>
            <p:nvPr/>
          </p:nvSpPr>
          <p:spPr>
            <a:xfrm>
              <a:off x="3228825" y="4263000"/>
              <a:ext cx="8325" cy="8325"/>
            </a:xfrm>
            <a:custGeom>
              <a:rect b="b" l="l" r="r" t="t"/>
              <a:pathLst>
                <a:path extrusionOk="0" h="333" w="333">
                  <a:moveTo>
                    <a:pt x="167" y="1"/>
                  </a:moveTo>
                  <a:cubicBezTo>
                    <a:pt x="80" y="1"/>
                    <a:pt x="1" y="73"/>
                    <a:pt x="1" y="167"/>
                  </a:cubicBezTo>
                  <a:cubicBezTo>
                    <a:pt x="1" y="261"/>
                    <a:pt x="80" y="333"/>
                    <a:pt x="167" y="333"/>
                  </a:cubicBezTo>
                  <a:cubicBezTo>
                    <a:pt x="261" y="333"/>
                    <a:pt x="333" y="261"/>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3"/>
            <p:cNvSpPr/>
            <p:nvPr/>
          </p:nvSpPr>
          <p:spPr>
            <a:xfrm>
              <a:off x="3246875" y="4263000"/>
              <a:ext cx="8300" cy="8325"/>
            </a:xfrm>
            <a:custGeom>
              <a:rect b="b" l="l" r="r" t="t"/>
              <a:pathLst>
                <a:path extrusionOk="0" h="333" w="332">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3"/>
            <p:cNvSpPr/>
            <p:nvPr/>
          </p:nvSpPr>
          <p:spPr>
            <a:xfrm>
              <a:off x="3264725" y="4263000"/>
              <a:ext cx="8300" cy="8325"/>
            </a:xfrm>
            <a:custGeom>
              <a:rect b="b" l="l" r="r" t="t"/>
              <a:pathLst>
                <a:path extrusionOk="0" h="333" w="332">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3"/>
            <p:cNvSpPr/>
            <p:nvPr/>
          </p:nvSpPr>
          <p:spPr>
            <a:xfrm>
              <a:off x="3282750" y="4263000"/>
              <a:ext cx="8325" cy="8325"/>
            </a:xfrm>
            <a:custGeom>
              <a:rect b="b" l="l" r="r" t="t"/>
              <a:pathLst>
                <a:path extrusionOk="0" h="333" w="333">
                  <a:moveTo>
                    <a:pt x="166" y="1"/>
                  </a:moveTo>
                  <a:cubicBezTo>
                    <a:pt x="73" y="1"/>
                    <a:pt x="0" y="73"/>
                    <a:pt x="0" y="167"/>
                  </a:cubicBezTo>
                  <a:cubicBezTo>
                    <a:pt x="0" y="261"/>
                    <a:pt x="73" y="333"/>
                    <a:pt x="166" y="333"/>
                  </a:cubicBezTo>
                  <a:cubicBezTo>
                    <a:pt x="253" y="333"/>
                    <a:pt x="332" y="261"/>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3"/>
            <p:cNvSpPr/>
            <p:nvPr/>
          </p:nvSpPr>
          <p:spPr>
            <a:xfrm>
              <a:off x="3300600" y="4263000"/>
              <a:ext cx="8325" cy="8325"/>
            </a:xfrm>
            <a:custGeom>
              <a:rect b="b" l="l" r="r" t="t"/>
              <a:pathLst>
                <a:path extrusionOk="0" h="333" w="333">
                  <a:moveTo>
                    <a:pt x="166" y="1"/>
                  </a:moveTo>
                  <a:cubicBezTo>
                    <a:pt x="73" y="1"/>
                    <a:pt x="0" y="73"/>
                    <a:pt x="0" y="167"/>
                  </a:cubicBezTo>
                  <a:cubicBezTo>
                    <a:pt x="0" y="261"/>
                    <a:pt x="73"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3"/>
            <p:cNvSpPr/>
            <p:nvPr/>
          </p:nvSpPr>
          <p:spPr>
            <a:xfrm>
              <a:off x="3318450" y="4263000"/>
              <a:ext cx="8325" cy="8325"/>
            </a:xfrm>
            <a:custGeom>
              <a:rect b="b" l="l" r="r" t="t"/>
              <a:pathLst>
                <a:path extrusionOk="0" h="333" w="333">
                  <a:moveTo>
                    <a:pt x="166" y="1"/>
                  </a:moveTo>
                  <a:cubicBezTo>
                    <a:pt x="80" y="1"/>
                    <a:pt x="1" y="73"/>
                    <a:pt x="1" y="167"/>
                  </a:cubicBezTo>
                  <a:cubicBezTo>
                    <a:pt x="1" y="261"/>
                    <a:pt x="80"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3"/>
            <p:cNvSpPr/>
            <p:nvPr/>
          </p:nvSpPr>
          <p:spPr>
            <a:xfrm>
              <a:off x="3336475" y="4263000"/>
              <a:ext cx="8325" cy="8325"/>
            </a:xfrm>
            <a:custGeom>
              <a:rect b="b" l="l" r="r" t="t"/>
              <a:pathLst>
                <a:path extrusionOk="0" h="333" w="333">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3"/>
            <p:cNvSpPr/>
            <p:nvPr/>
          </p:nvSpPr>
          <p:spPr>
            <a:xfrm>
              <a:off x="3354325" y="4263000"/>
              <a:ext cx="8325" cy="8325"/>
            </a:xfrm>
            <a:custGeom>
              <a:rect b="b" l="l" r="r" t="t"/>
              <a:pathLst>
                <a:path extrusionOk="0" h="333" w="333">
                  <a:moveTo>
                    <a:pt x="167" y="1"/>
                  </a:moveTo>
                  <a:cubicBezTo>
                    <a:pt x="73" y="1"/>
                    <a:pt x="1" y="73"/>
                    <a:pt x="1" y="167"/>
                  </a:cubicBezTo>
                  <a:cubicBezTo>
                    <a:pt x="1" y="261"/>
                    <a:pt x="73" y="333"/>
                    <a:pt x="167" y="333"/>
                  </a:cubicBezTo>
                  <a:cubicBezTo>
                    <a:pt x="260" y="333"/>
                    <a:pt x="333" y="261"/>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3"/>
            <p:cNvSpPr/>
            <p:nvPr/>
          </p:nvSpPr>
          <p:spPr>
            <a:xfrm>
              <a:off x="3372375" y="4263000"/>
              <a:ext cx="8300" cy="8325"/>
            </a:xfrm>
            <a:custGeom>
              <a:rect b="b" l="l" r="r" t="t"/>
              <a:pathLst>
                <a:path extrusionOk="0" h="333" w="332">
                  <a:moveTo>
                    <a:pt x="166" y="1"/>
                  </a:moveTo>
                  <a:cubicBezTo>
                    <a:pt x="72" y="1"/>
                    <a:pt x="0" y="73"/>
                    <a:pt x="0" y="167"/>
                  </a:cubicBezTo>
                  <a:cubicBezTo>
                    <a:pt x="0" y="261"/>
                    <a:pt x="72" y="333"/>
                    <a:pt x="166" y="333"/>
                  </a:cubicBezTo>
                  <a:cubicBezTo>
                    <a:pt x="252" y="333"/>
                    <a:pt x="332" y="261"/>
                    <a:pt x="332" y="167"/>
                  </a:cubicBezTo>
                  <a:cubicBezTo>
                    <a:pt x="332" y="73"/>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3"/>
            <p:cNvSpPr/>
            <p:nvPr/>
          </p:nvSpPr>
          <p:spPr>
            <a:xfrm>
              <a:off x="3390225" y="4263000"/>
              <a:ext cx="8300" cy="8325"/>
            </a:xfrm>
            <a:custGeom>
              <a:rect b="b" l="l" r="r" t="t"/>
              <a:pathLst>
                <a:path extrusionOk="0" h="333" w="332">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3"/>
            <p:cNvSpPr/>
            <p:nvPr/>
          </p:nvSpPr>
          <p:spPr>
            <a:xfrm>
              <a:off x="3408075" y="4263000"/>
              <a:ext cx="8300" cy="8325"/>
            </a:xfrm>
            <a:custGeom>
              <a:rect b="b" l="l" r="r" t="t"/>
              <a:pathLst>
                <a:path extrusionOk="0" h="333" w="332">
                  <a:moveTo>
                    <a:pt x="166" y="1"/>
                  </a:moveTo>
                  <a:cubicBezTo>
                    <a:pt x="79" y="1"/>
                    <a:pt x="0" y="73"/>
                    <a:pt x="0" y="167"/>
                  </a:cubicBezTo>
                  <a:cubicBezTo>
                    <a:pt x="0" y="261"/>
                    <a:pt x="79"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3"/>
            <p:cNvSpPr/>
            <p:nvPr/>
          </p:nvSpPr>
          <p:spPr>
            <a:xfrm>
              <a:off x="3426100" y="4263000"/>
              <a:ext cx="8325" cy="8325"/>
            </a:xfrm>
            <a:custGeom>
              <a:rect b="b" l="l" r="r" t="t"/>
              <a:pathLst>
                <a:path extrusionOk="0" h="333" w="333">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3"/>
            <p:cNvSpPr/>
            <p:nvPr/>
          </p:nvSpPr>
          <p:spPr>
            <a:xfrm>
              <a:off x="3443950" y="4263000"/>
              <a:ext cx="8325" cy="8325"/>
            </a:xfrm>
            <a:custGeom>
              <a:rect b="b" l="l" r="r" t="t"/>
              <a:pathLst>
                <a:path extrusionOk="0" h="333" w="333">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3"/>
            <p:cNvSpPr/>
            <p:nvPr/>
          </p:nvSpPr>
          <p:spPr>
            <a:xfrm>
              <a:off x="3461975" y="4263000"/>
              <a:ext cx="8325" cy="8325"/>
            </a:xfrm>
            <a:custGeom>
              <a:rect b="b" l="l" r="r" t="t"/>
              <a:pathLst>
                <a:path extrusionOk="0" h="333" w="333">
                  <a:moveTo>
                    <a:pt x="166" y="1"/>
                  </a:moveTo>
                  <a:cubicBezTo>
                    <a:pt x="73" y="1"/>
                    <a:pt x="1" y="73"/>
                    <a:pt x="1" y="167"/>
                  </a:cubicBezTo>
                  <a:cubicBezTo>
                    <a:pt x="1" y="261"/>
                    <a:pt x="73" y="333"/>
                    <a:pt x="166" y="333"/>
                  </a:cubicBezTo>
                  <a:cubicBezTo>
                    <a:pt x="253" y="333"/>
                    <a:pt x="332" y="261"/>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3"/>
            <p:cNvSpPr/>
            <p:nvPr/>
          </p:nvSpPr>
          <p:spPr>
            <a:xfrm>
              <a:off x="3479825" y="4263000"/>
              <a:ext cx="8325" cy="8325"/>
            </a:xfrm>
            <a:custGeom>
              <a:rect b="b" l="l" r="r" t="t"/>
              <a:pathLst>
                <a:path extrusionOk="0" h="333" w="333">
                  <a:moveTo>
                    <a:pt x="166" y="1"/>
                  </a:moveTo>
                  <a:cubicBezTo>
                    <a:pt x="73" y="1"/>
                    <a:pt x="1" y="73"/>
                    <a:pt x="1" y="167"/>
                  </a:cubicBezTo>
                  <a:cubicBezTo>
                    <a:pt x="1" y="261"/>
                    <a:pt x="73"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3"/>
            <p:cNvSpPr/>
            <p:nvPr/>
          </p:nvSpPr>
          <p:spPr>
            <a:xfrm>
              <a:off x="3497675" y="4263000"/>
              <a:ext cx="8325" cy="8325"/>
            </a:xfrm>
            <a:custGeom>
              <a:rect b="b" l="l" r="r" t="t"/>
              <a:pathLst>
                <a:path extrusionOk="0" h="333" w="333">
                  <a:moveTo>
                    <a:pt x="167" y="1"/>
                  </a:moveTo>
                  <a:cubicBezTo>
                    <a:pt x="80" y="1"/>
                    <a:pt x="1" y="73"/>
                    <a:pt x="1" y="167"/>
                  </a:cubicBezTo>
                  <a:cubicBezTo>
                    <a:pt x="1" y="261"/>
                    <a:pt x="80" y="333"/>
                    <a:pt x="167" y="333"/>
                  </a:cubicBezTo>
                  <a:cubicBezTo>
                    <a:pt x="260" y="333"/>
                    <a:pt x="332" y="261"/>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3"/>
            <p:cNvSpPr/>
            <p:nvPr/>
          </p:nvSpPr>
          <p:spPr>
            <a:xfrm>
              <a:off x="3515700" y="4263000"/>
              <a:ext cx="8325" cy="8325"/>
            </a:xfrm>
            <a:custGeom>
              <a:rect b="b" l="l" r="r" t="t"/>
              <a:pathLst>
                <a:path extrusionOk="0" h="333" w="333">
                  <a:moveTo>
                    <a:pt x="167" y="1"/>
                  </a:moveTo>
                  <a:cubicBezTo>
                    <a:pt x="73" y="1"/>
                    <a:pt x="1" y="73"/>
                    <a:pt x="1" y="167"/>
                  </a:cubicBezTo>
                  <a:cubicBezTo>
                    <a:pt x="1" y="261"/>
                    <a:pt x="73" y="333"/>
                    <a:pt x="167" y="333"/>
                  </a:cubicBezTo>
                  <a:cubicBezTo>
                    <a:pt x="253" y="333"/>
                    <a:pt x="333" y="261"/>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3"/>
            <p:cNvSpPr/>
            <p:nvPr/>
          </p:nvSpPr>
          <p:spPr>
            <a:xfrm>
              <a:off x="3533550" y="4263000"/>
              <a:ext cx="8325" cy="8325"/>
            </a:xfrm>
            <a:custGeom>
              <a:rect b="b" l="l" r="r" t="t"/>
              <a:pathLst>
                <a:path extrusionOk="0" h="333" w="333">
                  <a:moveTo>
                    <a:pt x="167" y="1"/>
                  </a:moveTo>
                  <a:cubicBezTo>
                    <a:pt x="73" y="1"/>
                    <a:pt x="1" y="73"/>
                    <a:pt x="1" y="167"/>
                  </a:cubicBezTo>
                  <a:cubicBezTo>
                    <a:pt x="1" y="261"/>
                    <a:pt x="73" y="333"/>
                    <a:pt x="167" y="333"/>
                  </a:cubicBezTo>
                  <a:cubicBezTo>
                    <a:pt x="261" y="333"/>
                    <a:pt x="333" y="261"/>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3"/>
            <p:cNvSpPr/>
            <p:nvPr/>
          </p:nvSpPr>
          <p:spPr>
            <a:xfrm>
              <a:off x="3551600" y="4263000"/>
              <a:ext cx="8300" cy="8325"/>
            </a:xfrm>
            <a:custGeom>
              <a:rect b="b" l="l" r="r" t="t"/>
              <a:pathLst>
                <a:path extrusionOk="0" h="333" w="332">
                  <a:moveTo>
                    <a:pt x="166" y="1"/>
                  </a:moveTo>
                  <a:cubicBezTo>
                    <a:pt x="72" y="1"/>
                    <a:pt x="0" y="73"/>
                    <a:pt x="0" y="167"/>
                  </a:cubicBezTo>
                  <a:cubicBezTo>
                    <a:pt x="0" y="261"/>
                    <a:pt x="72" y="333"/>
                    <a:pt x="166" y="333"/>
                  </a:cubicBezTo>
                  <a:cubicBezTo>
                    <a:pt x="253" y="333"/>
                    <a:pt x="332" y="261"/>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3"/>
            <p:cNvSpPr/>
            <p:nvPr/>
          </p:nvSpPr>
          <p:spPr>
            <a:xfrm>
              <a:off x="3569450" y="4263000"/>
              <a:ext cx="8300" cy="8325"/>
            </a:xfrm>
            <a:custGeom>
              <a:rect b="b" l="l" r="r" t="t"/>
              <a:pathLst>
                <a:path extrusionOk="0" h="333" w="332">
                  <a:moveTo>
                    <a:pt x="166" y="1"/>
                  </a:moveTo>
                  <a:cubicBezTo>
                    <a:pt x="72" y="1"/>
                    <a:pt x="0" y="73"/>
                    <a:pt x="0" y="167"/>
                  </a:cubicBezTo>
                  <a:cubicBezTo>
                    <a:pt x="0" y="261"/>
                    <a:pt x="72"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p:nvPr/>
          </p:nvSpPr>
          <p:spPr>
            <a:xfrm>
              <a:off x="3587300" y="4263000"/>
              <a:ext cx="8300" cy="8325"/>
            </a:xfrm>
            <a:custGeom>
              <a:rect b="b" l="l" r="r" t="t"/>
              <a:pathLst>
                <a:path extrusionOk="0" h="333" w="332">
                  <a:moveTo>
                    <a:pt x="166" y="1"/>
                  </a:moveTo>
                  <a:cubicBezTo>
                    <a:pt x="80" y="1"/>
                    <a:pt x="0" y="73"/>
                    <a:pt x="0" y="167"/>
                  </a:cubicBezTo>
                  <a:cubicBezTo>
                    <a:pt x="0" y="261"/>
                    <a:pt x="80"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3"/>
            <p:cNvSpPr/>
            <p:nvPr/>
          </p:nvSpPr>
          <p:spPr>
            <a:xfrm>
              <a:off x="3605325" y="4263000"/>
              <a:ext cx="8325" cy="8325"/>
            </a:xfrm>
            <a:custGeom>
              <a:rect b="b" l="l" r="r" t="t"/>
              <a:pathLst>
                <a:path extrusionOk="0" h="333" w="333">
                  <a:moveTo>
                    <a:pt x="166" y="1"/>
                  </a:moveTo>
                  <a:cubicBezTo>
                    <a:pt x="73" y="1"/>
                    <a:pt x="0" y="73"/>
                    <a:pt x="0" y="167"/>
                  </a:cubicBezTo>
                  <a:cubicBezTo>
                    <a:pt x="0" y="261"/>
                    <a:pt x="73" y="333"/>
                    <a:pt x="166" y="333"/>
                  </a:cubicBezTo>
                  <a:cubicBezTo>
                    <a:pt x="253" y="333"/>
                    <a:pt x="332" y="261"/>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3"/>
            <p:cNvSpPr/>
            <p:nvPr/>
          </p:nvSpPr>
          <p:spPr>
            <a:xfrm>
              <a:off x="3623175" y="4263000"/>
              <a:ext cx="8325" cy="8325"/>
            </a:xfrm>
            <a:custGeom>
              <a:rect b="b" l="l" r="r" t="t"/>
              <a:pathLst>
                <a:path extrusionOk="0" h="333" w="333">
                  <a:moveTo>
                    <a:pt x="166" y="1"/>
                  </a:moveTo>
                  <a:cubicBezTo>
                    <a:pt x="73" y="1"/>
                    <a:pt x="0" y="73"/>
                    <a:pt x="0" y="167"/>
                  </a:cubicBezTo>
                  <a:cubicBezTo>
                    <a:pt x="0" y="261"/>
                    <a:pt x="73" y="333"/>
                    <a:pt x="166" y="333"/>
                  </a:cubicBezTo>
                  <a:cubicBezTo>
                    <a:pt x="260" y="333"/>
                    <a:pt x="332" y="261"/>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3"/>
            <p:cNvSpPr/>
            <p:nvPr/>
          </p:nvSpPr>
          <p:spPr>
            <a:xfrm>
              <a:off x="3641200" y="4263000"/>
              <a:ext cx="8325" cy="8325"/>
            </a:xfrm>
            <a:custGeom>
              <a:rect b="b" l="l" r="r" t="t"/>
              <a:pathLst>
                <a:path extrusionOk="0" h="333" w="333">
                  <a:moveTo>
                    <a:pt x="167" y="1"/>
                  </a:moveTo>
                  <a:cubicBezTo>
                    <a:pt x="73" y="1"/>
                    <a:pt x="1" y="73"/>
                    <a:pt x="1" y="167"/>
                  </a:cubicBezTo>
                  <a:cubicBezTo>
                    <a:pt x="1" y="261"/>
                    <a:pt x="73" y="333"/>
                    <a:pt x="167" y="333"/>
                  </a:cubicBezTo>
                  <a:cubicBezTo>
                    <a:pt x="253" y="333"/>
                    <a:pt x="332" y="261"/>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3"/>
            <p:cNvSpPr/>
            <p:nvPr/>
          </p:nvSpPr>
          <p:spPr>
            <a:xfrm>
              <a:off x="2565825" y="4281050"/>
              <a:ext cx="8325" cy="8300"/>
            </a:xfrm>
            <a:custGeom>
              <a:rect b="b" l="l" r="r" t="t"/>
              <a:pathLst>
                <a:path extrusionOk="0" h="332" w="333">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3"/>
            <p:cNvSpPr/>
            <p:nvPr/>
          </p:nvSpPr>
          <p:spPr>
            <a:xfrm>
              <a:off x="2583675" y="4281050"/>
              <a:ext cx="8325" cy="8300"/>
            </a:xfrm>
            <a:custGeom>
              <a:rect b="b" l="l" r="r" t="t"/>
              <a:pathLst>
                <a:path extrusionOk="0" h="332" w="333">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3"/>
            <p:cNvSpPr/>
            <p:nvPr/>
          </p:nvSpPr>
          <p:spPr>
            <a:xfrm>
              <a:off x="2601550" y="4281050"/>
              <a:ext cx="8300" cy="8300"/>
            </a:xfrm>
            <a:custGeom>
              <a:rect b="b" l="l" r="r" t="t"/>
              <a:pathLst>
                <a:path extrusionOk="0" h="332" w="332">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3"/>
            <p:cNvSpPr/>
            <p:nvPr/>
          </p:nvSpPr>
          <p:spPr>
            <a:xfrm>
              <a:off x="2619575" y="4281050"/>
              <a:ext cx="8325" cy="8300"/>
            </a:xfrm>
            <a:custGeom>
              <a:rect b="b" l="l" r="r" t="t"/>
              <a:pathLst>
                <a:path extrusionOk="0" h="332" w="333">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3"/>
            <p:cNvSpPr/>
            <p:nvPr/>
          </p:nvSpPr>
          <p:spPr>
            <a:xfrm>
              <a:off x="2637425" y="4281050"/>
              <a:ext cx="8325" cy="8300"/>
            </a:xfrm>
            <a:custGeom>
              <a:rect b="b" l="l" r="r" t="t"/>
              <a:pathLst>
                <a:path extrusionOk="0" h="332" w="333">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3"/>
            <p:cNvSpPr/>
            <p:nvPr/>
          </p:nvSpPr>
          <p:spPr>
            <a:xfrm>
              <a:off x="2655450" y="4281050"/>
              <a:ext cx="8325" cy="8300"/>
            </a:xfrm>
            <a:custGeom>
              <a:rect b="b" l="l" r="r" t="t"/>
              <a:pathLst>
                <a:path extrusionOk="0" h="332" w="333">
                  <a:moveTo>
                    <a:pt x="166" y="0"/>
                  </a:moveTo>
                  <a:cubicBezTo>
                    <a:pt x="73" y="0"/>
                    <a:pt x="1" y="72"/>
                    <a:pt x="1" y="166"/>
                  </a:cubicBezTo>
                  <a:cubicBezTo>
                    <a:pt x="1" y="253"/>
                    <a:pt x="73"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3"/>
            <p:cNvSpPr/>
            <p:nvPr/>
          </p:nvSpPr>
          <p:spPr>
            <a:xfrm>
              <a:off x="2673300" y="4281050"/>
              <a:ext cx="8325" cy="8300"/>
            </a:xfrm>
            <a:custGeom>
              <a:rect b="b" l="l" r="r" t="t"/>
              <a:pathLst>
                <a:path extrusionOk="0" h="332" w="333">
                  <a:moveTo>
                    <a:pt x="166" y="0"/>
                  </a:moveTo>
                  <a:cubicBezTo>
                    <a:pt x="73" y="0"/>
                    <a:pt x="1" y="72"/>
                    <a:pt x="1" y="166"/>
                  </a:cubicBezTo>
                  <a:cubicBezTo>
                    <a:pt x="1" y="253"/>
                    <a:pt x="73"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3"/>
            <p:cNvSpPr/>
            <p:nvPr/>
          </p:nvSpPr>
          <p:spPr>
            <a:xfrm>
              <a:off x="2691150" y="4281050"/>
              <a:ext cx="8325" cy="8300"/>
            </a:xfrm>
            <a:custGeom>
              <a:rect b="b" l="l" r="r" t="t"/>
              <a:pathLst>
                <a:path extrusionOk="0" h="332" w="333">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3"/>
            <p:cNvSpPr/>
            <p:nvPr/>
          </p:nvSpPr>
          <p:spPr>
            <a:xfrm>
              <a:off x="2709175" y="4281050"/>
              <a:ext cx="8325" cy="8300"/>
            </a:xfrm>
            <a:custGeom>
              <a:rect b="b" l="l" r="r" t="t"/>
              <a:pathLst>
                <a:path extrusionOk="0" h="332" w="333">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3"/>
            <p:cNvSpPr/>
            <p:nvPr/>
          </p:nvSpPr>
          <p:spPr>
            <a:xfrm>
              <a:off x="2727025" y="4281050"/>
              <a:ext cx="8325" cy="8300"/>
            </a:xfrm>
            <a:custGeom>
              <a:rect b="b" l="l" r="r" t="t"/>
              <a:pathLst>
                <a:path extrusionOk="0" h="332" w="333">
                  <a:moveTo>
                    <a:pt x="167" y="0"/>
                  </a:moveTo>
                  <a:cubicBezTo>
                    <a:pt x="80" y="0"/>
                    <a:pt x="1" y="72"/>
                    <a:pt x="1" y="166"/>
                  </a:cubicBezTo>
                  <a:cubicBezTo>
                    <a:pt x="1" y="253"/>
                    <a:pt x="80" y="332"/>
                    <a:pt x="167" y="332"/>
                  </a:cubicBezTo>
                  <a:cubicBezTo>
                    <a:pt x="260" y="332"/>
                    <a:pt x="333" y="253"/>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3"/>
            <p:cNvSpPr/>
            <p:nvPr/>
          </p:nvSpPr>
          <p:spPr>
            <a:xfrm>
              <a:off x="2745075" y="4281050"/>
              <a:ext cx="8300" cy="8300"/>
            </a:xfrm>
            <a:custGeom>
              <a:rect b="b" l="l" r="r" t="t"/>
              <a:pathLst>
                <a:path extrusionOk="0" h="332" w="332">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3"/>
            <p:cNvSpPr/>
            <p:nvPr/>
          </p:nvSpPr>
          <p:spPr>
            <a:xfrm>
              <a:off x="2762925" y="4281050"/>
              <a:ext cx="8300" cy="8300"/>
            </a:xfrm>
            <a:custGeom>
              <a:rect b="b" l="l" r="r" t="t"/>
              <a:pathLst>
                <a:path extrusionOk="0" h="332" w="332">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3"/>
            <p:cNvSpPr/>
            <p:nvPr/>
          </p:nvSpPr>
          <p:spPr>
            <a:xfrm>
              <a:off x="2780775" y="4281050"/>
              <a:ext cx="8300" cy="8300"/>
            </a:xfrm>
            <a:custGeom>
              <a:rect b="b" l="l" r="r" t="t"/>
              <a:pathLst>
                <a:path extrusionOk="0" h="332" w="332">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3"/>
            <p:cNvSpPr/>
            <p:nvPr/>
          </p:nvSpPr>
          <p:spPr>
            <a:xfrm>
              <a:off x="2798800" y="4281050"/>
              <a:ext cx="8325" cy="8300"/>
            </a:xfrm>
            <a:custGeom>
              <a:rect b="b" l="l" r="r" t="t"/>
              <a:pathLst>
                <a:path extrusionOk="0" h="332" w="333">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3"/>
            <p:cNvSpPr/>
            <p:nvPr/>
          </p:nvSpPr>
          <p:spPr>
            <a:xfrm>
              <a:off x="2816650" y="4281050"/>
              <a:ext cx="8325" cy="8300"/>
            </a:xfrm>
            <a:custGeom>
              <a:rect b="b" l="l" r="r" t="t"/>
              <a:pathLst>
                <a:path extrusionOk="0" h="332" w="333">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3"/>
            <p:cNvSpPr/>
            <p:nvPr/>
          </p:nvSpPr>
          <p:spPr>
            <a:xfrm>
              <a:off x="2834675" y="4281050"/>
              <a:ext cx="8325" cy="8300"/>
            </a:xfrm>
            <a:custGeom>
              <a:rect b="b" l="l" r="r" t="t"/>
              <a:pathLst>
                <a:path extrusionOk="0" h="332" w="333">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3"/>
            <p:cNvSpPr/>
            <p:nvPr/>
          </p:nvSpPr>
          <p:spPr>
            <a:xfrm>
              <a:off x="2852525" y="4281050"/>
              <a:ext cx="8325" cy="8300"/>
            </a:xfrm>
            <a:custGeom>
              <a:rect b="b" l="l" r="r" t="t"/>
              <a:pathLst>
                <a:path extrusionOk="0" h="332" w="333">
                  <a:moveTo>
                    <a:pt x="167" y="0"/>
                  </a:moveTo>
                  <a:cubicBezTo>
                    <a:pt x="73" y="0"/>
                    <a:pt x="1" y="72"/>
                    <a:pt x="1" y="166"/>
                  </a:cubicBezTo>
                  <a:cubicBezTo>
                    <a:pt x="1" y="253"/>
                    <a:pt x="73" y="332"/>
                    <a:pt x="167" y="332"/>
                  </a:cubicBezTo>
                  <a:cubicBezTo>
                    <a:pt x="260" y="332"/>
                    <a:pt x="332" y="253"/>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3"/>
            <p:cNvSpPr/>
            <p:nvPr/>
          </p:nvSpPr>
          <p:spPr>
            <a:xfrm>
              <a:off x="2870375" y="4281050"/>
              <a:ext cx="8325" cy="8300"/>
            </a:xfrm>
            <a:custGeom>
              <a:rect b="b" l="l" r="r" t="t"/>
              <a:pathLst>
                <a:path extrusionOk="0" h="332" w="333">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3"/>
            <p:cNvSpPr/>
            <p:nvPr/>
          </p:nvSpPr>
          <p:spPr>
            <a:xfrm>
              <a:off x="2906250" y="4281050"/>
              <a:ext cx="8325" cy="8300"/>
            </a:xfrm>
            <a:custGeom>
              <a:rect b="b" l="l" r="r" t="t"/>
              <a:pathLst>
                <a:path extrusionOk="0" h="332" w="333">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3"/>
            <p:cNvSpPr/>
            <p:nvPr/>
          </p:nvSpPr>
          <p:spPr>
            <a:xfrm>
              <a:off x="2924300" y="4281050"/>
              <a:ext cx="8300" cy="8300"/>
            </a:xfrm>
            <a:custGeom>
              <a:rect b="b" l="l" r="r" t="t"/>
              <a:pathLst>
                <a:path extrusionOk="0" h="332" w="332">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3"/>
            <p:cNvSpPr/>
            <p:nvPr/>
          </p:nvSpPr>
          <p:spPr>
            <a:xfrm>
              <a:off x="3013900" y="4281050"/>
              <a:ext cx="8325" cy="8300"/>
            </a:xfrm>
            <a:custGeom>
              <a:rect b="b" l="l" r="r" t="t"/>
              <a:pathLst>
                <a:path extrusionOk="0" h="332" w="333">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3"/>
            <p:cNvSpPr/>
            <p:nvPr/>
          </p:nvSpPr>
          <p:spPr>
            <a:xfrm>
              <a:off x="3085500" y="4281050"/>
              <a:ext cx="8300" cy="8300"/>
            </a:xfrm>
            <a:custGeom>
              <a:rect b="b" l="l" r="r" t="t"/>
              <a:pathLst>
                <a:path extrusionOk="0" h="332" w="332">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3"/>
            <p:cNvSpPr/>
            <p:nvPr/>
          </p:nvSpPr>
          <p:spPr>
            <a:xfrm>
              <a:off x="3103525" y="4281050"/>
              <a:ext cx="8325" cy="8300"/>
            </a:xfrm>
            <a:custGeom>
              <a:rect b="b" l="l" r="r" t="t"/>
              <a:pathLst>
                <a:path extrusionOk="0" h="332" w="333">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3"/>
            <p:cNvSpPr/>
            <p:nvPr/>
          </p:nvSpPr>
          <p:spPr>
            <a:xfrm>
              <a:off x="3121375" y="4281050"/>
              <a:ext cx="8325" cy="8300"/>
            </a:xfrm>
            <a:custGeom>
              <a:rect b="b" l="l" r="r" t="t"/>
              <a:pathLst>
                <a:path extrusionOk="0" h="332" w="333">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3"/>
            <p:cNvSpPr/>
            <p:nvPr/>
          </p:nvSpPr>
          <p:spPr>
            <a:xfrm>
              <a:off x="3139225" y="4281050"/>
              <a:ext cx="8325" cy="8300"/>
            </a:xfrm>
            <a:custGeom>
              <a:rect b="b" l="l" r="r" t="t"/>
              <a:pathLst>
                <a:path extrusionOk="0" h="332" w="333">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3"/>
            <p:cNvSpPr/>
            <p:nvPr/>
          </p:nvSpPr>
          <p:spPr>
            <a:xfrm>
              <a:off x="3157250" y="4281050"/>
              <a:ext cx="8325" cy="8300"/>
            </a:xfrm>
            <a:custGeom>
              <a:rect b="b" l="l" r="r" t="t"/>
              <a:pathLst>
                <a:path extrusionOk="0" h="332" w="333">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3"/>
            <p:cNvSpPr/>
            <p:nvPr/>
          </p:nvSpPr>
          <p:spPr>
            <a:xfrm>
              <a:off x="3175100" y="4281050"/>
              <a:ext cx="8325" cy="8300"/>
            </a:xfrm>
            <a:custGeom>
              <a:rect b="b" l="l" r="r" t="t"/>
              <a:pathLst>
                <a:path extrusionOk="0" h="332" w="333">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3"/>
            <p:cNvSpPr/>
            <p:nvPr/>
          </p:nvSpPr>
          <p:spPr>
            <a:xfrm>
              <a:off x="3193125" y="4281050"/>
              <a:ext cx="8325" cy="8300"/>
            </a:xfrm>
            <a:custGeom>
              <a:rect b="b" l="l" r="r" t="t"/>
              <a:pathLst>
                <a:path extrusionOk="0" h="332" w="333">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3"/>
            <p:cNvSpPr/>
            <p:nvPr/>
          </p:nvSpPr>
          <p:spPr>
            <a:xfrm>
              <a:off x="3210975" y="4281050"/>
              <a:ext cx="8325" cy="8300"/>
            </a:xfrm>
            <a:custGeom>
              <a:rect b="b" l="l" r="r" t="t"/>
              <a:pathLst>
                <a:path extrusionOk="0" h="332" w="333">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3"/>
            <p:cNvSpPr/>
            <p:nvPr/>
          </p:nvSpPr>
          <p:spPr>
            <a:xfrm>
              <a:off x="3228825" y="4281050"/>
              <a:ext cx="8325" cy="8300"/>
            </a:xfrm>
            <a:custGeom>
              <a:rect b="b" l="l" r="r" t="t"/>
              <a:pathLst>
                <a:path extrusionOk="0" h="332" w="333">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3"/>
            <p:cNvSpPr/>
            <p:nvPr/>
          </p:nvSpPr>
          <p:spPr>
            <a:xfrm>
              <a:off x="3246875" y="4281050"/>
              <a:ext cx="8300" cy="8300"/>
            </a:xfrm>
            <a:custGeom>
              <a:rect b="b" l="l" r="r" t="t"/>
              <a:pathLst>
                <a:path extrusionOk="0" h="332" w="332">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3"/>
            <p:cNvSpPr/>
            <p:nvPr/>
          </p:nvSpPr>
          <p:spPr>
            <a:xfrm>
              <a:off x="3264725" y="4281050"/>
              <a:ext cx="8300" cy="8300"/>
            </a:xfrm>
            <a:custGeom>
              <a:rect b="b" l="l" r="r" t="t"/>
              <a:pathLst>
                <a:path extrusionOk="0" h="332" w="332">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3"/>
            <p:cNvSpPr/>
            <p:nvPr/>
          </p:nvSpPr>
          <p:spPr>
            <a:xfrm>
              <a:off x="3282750" y="4281050"/>
              <a:ext cx="8325" cy="8300"/>
            </a:xfrm>
            <a:custGeom>
              <a:rect b="b" l="l" r="r" t="t"/>
              <a:pathLst>
                <a:path extrusionOk="0" h="332" w="333">
                  <a:moveTo>
                    <a:pt x="166" y="0"/>
                  </a:moveTo>
                  <a:cubicBezTo>
                    <a:pt x="73" y="0"/>
                    <a:pt x="0" y="72"/>
                    <a:pt x="0" y="166"/>
                  </a:cubicBezTo>
                  <a:cubicBezTo>
                    <a:pt x="0" y="253"/>
                    <a:pt x="73"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3"/>
            <p:cNvSpPr/>
            <p:nvPr/>
          </p:nvSpPr>
          <p:spPr>
            <a:xfrm>
              <a:off x="3300600" y="4281050"/>
              <a:ext cx="8325" cy="8300"/>
            </a:xfrm>
            <a:custGeom>
              <a:rect b="b" l="l" r="r" t="t"/>
              <a:pathLst>
                <a:path extrusionOk="0" h="332" w="333">
                  <a:moveTo>
                    <a:pt x="166" y="0"/>
                  </a:moveTo>
                  <a:cubicBezTo>
                    <a:pt x="73" y="0"/>
                    <a:pt x="0" y="72"/>
                    <a:pt x="0" y="166"/>
                  </a:cubicBezTo>
                  <a:cubicBezTo>
                    <a:pt x="0" y="253"/>
                    <a:pt x="73"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3"/>
            <p:cNvSpPr/>
            <p:nvPr/>
          </p:nvSpPr>
          <p:spPr>
            <a:xfrm>
              <a:off x="3318450" y="4281050"/>
              <a:ext cx="8325" cy="8300"/>
            </a:xfrm>
            <a:custGeom>
              <a:rect b="b" l="l" r="r" t="t"/>
              <a:pathLst>
                <a:path extrusionOk="0" h="332" w="333">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3"/>
            <p:cNvSpPr/>
            <p:nvPr/>
          </p:nvSpPr>
          <p:spPr>
            <a:xfrm>
              <a:off x="3336475" y="4281050"/>
              <a:ext cx="8325" cy="8300"/>
            </a:xfrm>
            <a:custGeom>
              <a:rect b="b" l="l" r="r" t="t"/>
              <a:pathLst>
                <a:path extrusionOk="0" h="332" w="333">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3"/>
            <p:cNvSpPr/>
            <p:nvPr/>
          </p:nvSpPr>
          <p:spPr>
            <a:xfrm>
              <a:off x="3354325" y="4281050"/>
              <a:ext cx="8325" cy="8300"/>
            </a:xfrm>
            <a:custGeom>
              <a:rect b="b" l="l" r="r" t="t"/>
              <a:pathLst>
                <a:path extrusionOk="0" h="332" w="333">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3"/>
            <p:cNvSpPr/>
            <p:nvPr/>
          </p:nvSpPr>
          <p:spPr>
            <a:xfrm>
              <a:off x="3372375" y="4281050"/>
              <a:ext cx="8300" cy="8300"/>
            </a:xfrm>
            <a:custGeom>
              <a:rect b="b" l="l" r="r" t="t"/>
              <a:pathLst>
                <a:path extrusionOk="0" h="332" w="332">
                  <a:moveTo>
                    <a:pt x="166" y="0"/>
                  </a:moveTo>
                  <a:cubicBezTo>
                    <a:pt x="72" y="0"/>
                    <a:pt x="0" y="72"/>
                    <a:pt x="0" y="166"/>
                  </a:cubicBezTo>
                  <a:cubicBezTo>
                    <a:pt x="0" y="253"/>
                    <a:pt x="72" y="332"/>
                    <a:pt x="166" y="332"/>
                  </a:cubicBezTo>
                  <a:cubicBezTo>
                    <a:pt x="252" y="332"/>
                    <a:pt x="332" y="253"/>
                    <a:pt x="332" y="166"/>
                  </a:cubicBezTo>
                  <a:cubicBezTo>
                    <a:pt x="332" y="72"/>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3"/>
            <p:cNvSpPr/>
            <p:nvPr/>
          </p:nvSpPr>
          <p:spPr>
            <a:xfrm>
              <a:off x="3390225" y="4281050"/>
              <a:ext cx="8300" cy="8300"/>
            </a:xfrm>
            <a:custGeom>
              <a:rect b="b" l="l" r="r" t="t"/>
              <a:pathLst>
                <a:path extrusionOk="0" h="332" w="332">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p:nvPr/>
          </p:nvSpPr>
          <p:spPr>
            <a:xfrm>
              <a:off x="3408075" y="4281050"/>
              <a:ext cx="8300" cy="8300"/>
            </a:xfrm>
            <a:custGeom>
              <a:rect b="b" l="l" r="r" t="t"/>
              <a:pathLst>
                <a:path extrusionOk="0" h="332" w="332">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3"/>
            <p:cNvSpPr/>
            <p:nvPr/>
          </p:nvSpPr>
          <p:spPr>
            <a:xfrm>
              <a:off x="3426100" y="4281050"/>
              <a:ext cx="8325" cy="8300"/>
            </a:xfrm>
            <a:custGeom>
              <a:rect b="b" l="l" r="r" t="t"/>
              <a:pathLst>
                <a:path extrusionOk="0" h="332" w="333">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3"/>
            <p:cNvSpPr/>
            <p:nvPr/>
          </p:nvSpPr>
          <p:spPr>
            <a:xfrm>
              <a:off x="3443950" y="4281050"/>
              <a:ext cx="8325" cy="8300"/>
            </a:xfrm>
            <a:custGeom>
              <a:rect b="b" l="l" r="r" t="t"/>
              <a:pathLst>
                <a:path extrusionOk="0" h="332" w="333">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3"/>
            <p:cNvSpPr/>
            <p:nvPr/>
          </p:nvSpPr>
          <p:spPr>
            <a:xfrm>
              <a:off x="3461975" y="4281050"/>
              <a:ext cx="8325" cy="8300"/>
            </a:xfrm>
            <a:custGeom>
              <a:rect b="b" l="l" r="r" t="t"/>
              <a:pathLst>
                <a:path extrusionOk="0" h="332" w="333">
                  <a:moveTo>
                    <a:pt x="166" y="0"/>
                  </a:moveTo>
                  <a:cubicBezTo>
                    <a:pt x="73" y="0"/>
                    <a:pt x="1" y="72"/>
                    <a:pt x="1" y="166"/>
                  </a:cubicBezTo>
                  <a:cubicBezTo>
                    <a:pt x="1" y="253"/>
                    <a:pt x="73"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3"/>
            <p:cNvSpPr/>
            <p:nvPr/>
          </p:nvSpPr>
          <p:spPr>
            <a:xfrm>
              <a:off x="3479825" y="4281050"/>
              <a:ext cx="8325" cy="8300"/>
            </a:xfrm>
            <a:custGeom>
              <a:rect b="b" l="l" r="r" t="t"/>
              <a:pathLst>
                <a:path extrusionOk="0" h="332" w="333">
                  <a:moveTo>
                    <a:pt x="166" y="0"/>
                  </a:moveTo>
                  <a:cubicBezTo>
                    <a:pt x="73" y="0"/>
                    <a:pt x="1" y="72"/>
                    <a:pt x="1" y="166"/>
                  </a:cubicBezTo>
                  <a:cubicBezTo>
                    <a:pt x="1" y="253"/>
                    <a:pt x="73"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3"/>
            <p:cNvSpPr/>
            <p:nvPr/>
          </p:nvSpPr>
          <p:spPr>
            <a:xfrm>
              <a:off x="3497675" y="4281050"/>
              <a:ext cx="8325" cy="8300"/>
            </a:xfrm>
            <a:custGeom>
              <a:rect b="b" l="l" r="r" t="t"/>
              <a:pathLst>
                <a:path extrusionOk="0" h="332" w="333">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3"/>
            <p:cNvSpPr/>
            <p:nvPr/>
          </p:nvSpPr>
          <p:spPr>
            <a:xfrm>
              <a:off x="3515700" y="4281050"/>
              <a:ext cx="8325" cy="8300"/>
            </a:xfrm>
            <a:custGeom>
              <a:rect b="b" l="l" r="r" t="t"/>
              <a:pathLst>
                <a:path extrusionOk="0" h="332" w="333">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3"/>
            <p:cNvSpPr/>
            <p:nvPr/>
          </p:nvSpPr>
          <p:spPr>
            <a:xfrm>
              <a:off x="3533550" y="4281050"/>
              <a:ext cx="8325" cy="8300"/>
            </a:xfrm>
            <a:custGeom>
              <a:rect b="b" l="l" r="r" t="t"/>
              <a:pathLst>
                <a:path extrusionOk="0" h="332" w="333">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
            <p:cNvSpPr/>
            <p:nvPr/>
          </p:nvSpPr>
          <p:spPr>
            <a:xfrm>
              <a:off x="3551600" y="4281050"/>
              <a:ext cx="8300" cy="8300"/>
            </a:xfrm>
            <a:custGeom>
              <a:rect b="b" l="l" r="r" t="t"/>
              <a:pathLst>
                <a:path extrusionOk="0" h="332" w="332">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3"/>
            <p:cNvSpPr/>
            <p:nvPr/>
          </p:nvSpPr>
          <p:spPr>
            <a:xfrm>
              <a:off x="3569450" y="4281050"/>
              <a:ext cx="8300" cy="8300"/>
            </a:xfrm>
            <a:custGeom>
              <a:rect b="b" l="l" r="r" t="t"/>
              <a:pathLst>
                <a:path extrusionOk="0" h="332" w="332">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3"/>
            <p:cNvSpPr/>
            <p:nvPr/>
          </p:nvSpPr>
          <p:spPr>
            <a:xfrm>
              <a:off x="3587300" y="4281050"/>
              <a:ext cx="8300" cy="8300"/>
            </a:xfrm>
            <a:custGeom>
              <a:rect b="b" l="l" r="r" t="t"/>
              <a:pathLst>
                <a:path extrusionOk="0" h="332" w="332">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3"/>
            <p:cNvSpPr/>
            <p:nvPr/>
          </p:nvSpPr>
          <p:spPr>
            <a:xfrm>
              <a:off x="3605325" y="4281050"/>
              <a:ext cx="8325" cy="8300"/>
            </a:xfrm>
            <a:custGeom>
              <a:rect b="b" l="l" r="r" t="t"/>
              <a:pathLst>
                <a:path extrusionOk="0" h="332" w="333">
                  <a:moveTo>
                    <a:pt x="166" y="0"/>
                  </a:moveTo>
                  <a:cubicBezTo>
                    <a:pt x="73" y="0"/>
                    <a:pt x="0" y="72"/>
                    <a:pt x="0" y="166"/>
                  </a:cubicBezTo>
                  <a:cubicBezTo>
                    <a:pt x="0" y="253"/>
                    <a:pt x="73"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3"/>
            <p:cNvSpPr/>
            <p:nvPr/>
          </p:nvSpPr>
          <p:spPr>
            <a:xfrm>
              <a:off x="3623175" y="4281050"/>
              <a:ext cx="8325" cy="8300"/>
            </a:xfrm>
            <a:custGeom>
              <a:rect b="b" l="l" r="r" t="t"/>
              <a:pathLst>
                <a:path extrusionOk="0" h="332" w="333">
                  <a:moveTo>
                    <a:pt x="166" y="0"/>
                  </a:moveTo>
                  <a:cubicBezTo>
                    <a:pt x="73" y="0"/>
                    <a:pt x="0" y="72"/>
                    <a:pt x="0" y="166"/>
                  </a:cubicBezTo>
                  <a:cubicBezTo>
                    <a:pt x="0" y="253"/>
                    <a:pt x="73"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3"/>
            <p:cNvSpPr/>
            <p:nvPr/>
          </p:nvSpPr>
          <p:spPr>
            <a:xfrm>
              <a:off x="2547800" y="4298900"/>
              <a:ext cx="8325" cy="8300"/>
            </a:xfrm>
            <a:custGeom>
              <a:rect b="b" l="l" r="r" t="t"/>
              <a:pathLst>
                <a:path extrusionOk="0" h="332" w="333">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3"/>
            <p:cNvSpPr/>
            <p:nvPr/>
          </p:nvSpPr>
          <p:spPr>
            <a:xfrm>
              <a:off x="2565825" y="4298900"/>
              <a:ext cx="8325" cy="8300"/>
            </a:xfrm>
            <a:custGeom>
              <a:rect b="b" l="l" r="r" t="t"/>
              <a:pathLst>
                <a:path extrusionOk="0" h="332" w="333">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3"/>
            <p:cNvSpPr/>
            <p:nvPr/>
          </p:nvSpPr>
          <p:spPr>
            <a:xfrm>
              <a:off x="2583675" y="4298900"/>
              <a:ext cx="8325" cy="8300"/>
            </a:xfrm>
            <a:custGeom>
              <a:rect b="b" l="l" r="r" t="t"/>
              <a:pathLst>
                <a:path extrusionOk="0" h="332" w="333">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3"/>
            <p:cNvSpPr/>
            <p:nvPr/>
          </p:nvSpPr>
          <p:spPr>
            <a:xfrm>
              <a:off x="2601550" y="4298900"/>
              <a:ext cx="8300" cy="8300"/>
            </a:xfrm>
            <a:custGeom>
              <a:rect b="b" l="l" r="r" t="t"/>
              <a:pathLst>
                <a:path extrusionOk="0" h="332" w="332">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3"/>
            <p:cNvSpPr/>
            <p:nvPr/>
          </p:nvSpPr>
          <p:spPr>
            <a:xfrm>
              <a:off x="2619575" y="4298900"/>
              <a:ext cx="8325" cy="8300"/>
            </a:xfrm>
            <a:custGeom>
              <a:rect b="b" l="l" r="r" t="t"/>
              <a:pathLst>
                <a:path extrusionOk="0" h="332" w="333">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3"/>
            <p:cNvSpPr/>
            <p:nvPr/>
          </p:nvSpPr>
          <p:spPr>
            <a:xfrm>
              <a:off x="2637425" y="4298900"/>
              <a:ext cx="8325" cy="8300"/>
            </a:xfrm>
            <a:custGeom>
              <a:rect b="b" l="l" r="r" t="t"/>
              <a:pathLst>
                <a:path extrusionOk="0" h="332" w="333">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3"/>
            <p:cNvSpPr/>
            <p:nvPr/>
          </p:nvSpPr>
          <p:spPr>
            <a:xfrm>
              <a:off x="2655450" y="4298900"/>
              <a:ext cx="8325" cy="8300"/>
            </a:xfrm>
            <a:custGeom>
              <a:rect b="b" l="l" r="r" t="t"/>
              <a:pathLst>
                <a:path extrusionOk="0" h="332" w="333">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3"/>
            <p:cNvSpPr/>
            <p:nvPr/>
          </p:nvSpPr>
          <p:spPr>
            <a:xfrm>
              <a:off x="2673300" y="4298900"/>
              <a:ext cx="8325" cy="8300"/>
            </a:xfrm>
            <a:custGeom>
              <a:rect b="b" l="l" r="r" t="t"/>
              <a:pathLst>
                <a:path extrusionOk="0" h="332" w="333">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3"/>
            <p:cNvSpPr/>
            <p:nvPr/>
          </p:nvSpPr>
          <p:spPr>
            <a:xfrm>
              <a:off x="2691150" y="4298900"/>
              <a:ext cx="8325" cy="8300"/>
            </a:xfrm>
            <a:custGeom>
              <a:rect b="b" l="l" r="r" t="t"/>
              <a:pathLst>
                <a:path extrusionOk="0" h="332" w="333">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3"/>
            <p:cNvSpPr/>
            <p:nvPr/>
          </p:nvSpPr>
          <p:spPr>
            <a:xfrm>
              <a:off x="2709175" y="4298900"/>
              <a:ext cx="8325" cy="8300"/>
            </a:xfrm>
            <a:custGeom>
              <a:rect b="b" l="l" r="r" t="t"/>
              <a:pathLst>
                <a:path extrusionOk="0" h="332" w="333">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3"/>
            <p:cNvSpPr/>
            <p:nvPr/>
          </p:nvSpPr>
          <p:spPr>
            <a:xfrm>
              <a:off x="2727025" y="4298900"/>
              <a:ext cx="8325" cy="8300"/>
            </a:xfrm>
            <a:custGeom>
              <a:rect b="b" l="l" r="r" t="t"/>
              <a:pathLst>
                <a:path extrusionOk="0" h="332" w="333">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3"/>
            <p:cNvSpPr/>
            <p:nvPr/>
          </p:nvSpPr>
          <p:spPr>
            <a:xfrm>
              <a:off x="2745075" y="4298900"/>
              <a:ext cx="8300" cy="8300"/>
            </a:xfrm>
            <a:custGeom>
              <a:rect b="b" l="l" r="r" t="t"/>
              <a:pathLst>
                <a:path extrusionOk="0" h="332"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3"/>
            <p:cNvSpPr/>
            <p:nvPr/>
          </p:nvSpPr>
          <p:spPr>
            <a:xfrm>
              <a:off x="2762925" y="4298900"/>
              <a:ext cx="8300" cy="8300"/>
            </a:xfrm>
            <a:custGeom>
              <a:rect b="b" l="l" r="r" t="t"/>
              <a:pathLst>
                <a:path extrusionOk="0" h="332" w="332">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3"/>
            <p:cNvSpPr/>
            <p:nvPr/>
          </p:nvSpPr>
          <p:spPr>
            <a:xfrm>
              <a:off x="2816650" y="4298900"/>
              <a:ext cx="8325" cy="8300"/>
            </a:xfrm>
            <a:custGeom>
              <a:rect b="b" l="l" r="r" t="t"/>
              <a:pathLst>
                <a:path extrusionOk="0" h="332" w="333">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3"/>
            <p:cNvSpPr/>
            <p:nvPr/>
          </p:nvSpPr>
          <p:spPr>
            <a:xfrm>
              <a:off x="2834675" y="4298900"/>
              <a:ext cx="8325" cy="8300"/>
            </a:xfrm>
            <a:custGeom>
              <a:rect b="b" l="l" r="r" t="t"/>
              <a:pathLst>
                <a:path extrusionOk="0" h="332" w="333">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3"/>
            <p:cNvSpPr/>
            <p:nvPr/>
          </p:nvSpPr>
          <p:spPr>
            <a:xfrm>
              <a:off x="2852525" y="4298900"/>
              <a:ext cx="8325" cy="8300"/>
            </a:xfrm>
            <a:custGeom>
              <a:rect b="b" l="l" r="r" t="t"/>
              <a:pathLst>
                <a:path extrusionOk="0" h="332" w="333">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3"/>
            <p:cNvSpPr/>
            <p:nvPr/>
          </p:nvSpPr>
          <p:spPr>
            <a:xfrm>
              <a:off x="2870375" y="4298900"/>
              <a:ext cx="8325" cy="8300"/>
            </a:xfrm>
            <a:custGeom>
              <a:rect b="b" l="l" r="r" t="t"/>
              <a:pathLst>
                <a:path extrusionOk="0" h="332" w="333">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3"/>
            <p:cNvSpPr/>
            <p:nvPr/>
          </p:nvSpPr>
          <p:spPr>
            <a:xfrm>
              <a:off x="2906250" y="4298900"/>
              <a:ext cx="8325" cy="8300"/>
            </a:xfrm>
            <a:custGeom>
              <a:rect b="b" l="l" r="r" t="t"/>
              <a:pathLst>
                <a:path extrusionOk="0" h="332" w="333">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3"/>
            <p:cNvSpPr/>
            <p:nvPr/>
          </p:nvSpPr>
          <p:spPr>
            <a:xfrm>
              <a:off x="2924300" y="4298900"/>
              <a:ext cx="8300" cy="8300"/>
            </a:xfrm>
            <a:custGeom>
              <a:rect b="b" l="l" r="r" t="t"/>
              <a:pathLst>
                <a:path extrusionOk="0" h="332"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3"/>
            <p:cNvSpPr/>
            <p:nvPr/>
          </p:nvSpPr>
          <p:spPr>
            <a:xfrm>
              <a:off x="3049600" y="4298900"/>
              <a:ext cx="8325" cy="8300"/>
            </a:xfrm>
            <a:custGeom>
              <a:rect b="b" l="l" r="r" t="t"/>
              <a:pathLst>
                <a:path extrusionOk="0" h="332" w="333">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3"/>
            <p:cNvSpPr/>
            <p:nvPr/>
          </p:nvSpPr>
          <p:spPr>
            <a:xfrm>
              <a:off x="3085500" y="4298900"/>
              <a:ext cx="8300" cy="8300"/>
            </a:xfrm>
            <a:custGeom>
              <a:rect b="b" l="l" r="r" t="t"/>
              <a:pathLst>
                <a:path extrusionOk="0" h="332" w="332">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3"/>
            <p:cNvSpPr/>
            <p:nvPr/>
          </p:nvSpPr>
          <p:spPr>
            <a:xfrm>
              <a:off x="3103525" y="4298900"/>
              <a:ext cx="8325" cy="8300"/>
            </a:xfrm>
            <a:custGeom>
              <a:rect b="b" l="l" r="r" t="t"/>
              <a:pathLst>
                <a:path extrusionOk="0" h="332" w="333">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3"/>
            <p:cNvSpPr/>
            <p:nvPr/>
          </p:nvSpPr>
          <p:spPr>
            <a:xfrm>
              <a:off x="3139225" y="4298900"/>
              <a:ext cx="8325" cy="8300"/>
            </a:xfrm>
            <a:custGeom>
              <a:rect b="b" l="l" r="r" t="t"/>
              <a:pathLst>
                <a:path extrusionOk="0" h="332" w="333">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3"/>
            <p:cNvSpPr/>
            <p:nvPr/>
          </p:nvSpPr>
          <p:spPr>
            <a:xfrm>
              <a:off x="3157250" y="4298900"/>
              <a:ext cx="8325" cy="8300"/>
            </a:xfrm>
            <a:custGeom>
              <a:rect b="b" l="l" r="r" t="t"/>
              <a:pathLst>
                <a:path extrusionOk="0" h="332" w="333">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3"/>
            <p:cNvSpPr/>
            <p:nvPr/>
          </p:nvSpPr>
          <p:spPr>
            <a:xfrm>
              <a:off x="3175100" y="4298900"/>
              <a:ext cx="8325" cy="8300"/>
            </a:xfrm>
            <a:custGeom>
              <a:rect b="b" l="l" r="r" t="t"/>
              <a:pathLst>
                <a:path extrusionOk="0" h="332" w="333">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3"/>
            <p:cNvSpPr/>
            <p:nvPr/>
          </p:nvSpPr>
          <p:spPr>
            <a:xfrm>
              <a:off x="3193125" y="4298900"/>
              <a:ext cx="8325" cy="8300"/>
            </a:xfrm>
            <a:custGeom>
              <a:rect b="b" l="l" r="r" t="t"/>
              <a:pathLst>
                <a:path extrusionOk="0" h="332" w="333">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3"/>
            <p:cNvSpPr/>
            <p:nvPr/>
          </p:nvSpPr>
          <p:spPr>
            <a:xfrm>
              <a:off x="3210975" y="4298900"/>
              <a:ext cx="8325" cy="8300"/>
            </a:xfrm>
            <a:custGeom>
              <a:rect b="b" l="l" r="r" t="t"/>
              <a:pathLst>
                <a:path extrusionOk="0" h="332" w="333">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3"/>
            <p:cNvSpPr/>
            <p:nvPr/>
          </p:nvSpPr>
          <p:spPr>
            <a:xfrm>
              <a:off x="3228825" y="4298900"/>
              <a:ext cx="8325" cy="8300"/>
            </a:xfrm>
            <a:custGeom>
              <a:rect b="b" l="l" r="r" t="t"/>
              <a:pathLst>
                <a:path extrusionOk="0" h="332" w="333">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3"/>
            <p:cNvSpPr/>
            <p:nvPr/>
          </p:nvSpPr>
          <p:spPr>
            <a:xfrm>
              <a:off x="3246875" y="4298900"/>
              <a:ext cx="8300" cy="8300"/>
            </a:xfrm>
            <a:custGeom>
              <a:rect b="b" l="l" r="r" t="t"/>
              <a:pathLst>
                <a:path extrusionOk="0" h="332"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3"/>
            <p:cNvSpPr/>
            <p:nvPr/>
          </p:nvSpPr>
          <p:spPr>
            <a:xfrm>
              <a:off x="3264725" y="4298900"/>
              <a:ext cx="8300" cy="8300"/>
            </a:xfrm>
            <a:custGeom>
              <a:rect b="b" l="l" r="r" t="t"/>
              <a:pathLst>
                <a:path extrusionOk="0" h="332" w="332">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3"/>
            <p:cNvSpPr/>
            <p:nvPr/>
          </p:nvSpPr>
          <p:spPr>
            <a:xfrm>
              <a:off x="3282750" y="4298900"/>
              <a:ext cx="8325" cy="8300"/>
            </a:xfrm>
            <a:custGeom>
              <a:rect b="b" l="l" r="r" t="t"/>
              <a:pathLst>
                <a:path extrusionOk="0" h="332" w="333">
                  <a:moveTo>
                    <a:pt x="166" y="0"/>
                  </a:moveTo>
                  <a:cubicBezTo>
                    <a:pt x="73" y="0"/>
                    <a:pt x="0" y="72"/>
                    <a:pt x="0" y="166"/>
                  </a:cubicBezTo>
                  <a:cubicBezTo>
                    <a:pt x="0" y="260"/>
                    <a:pt x="73"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3"/>
            <p:cNvSpPr/>
            <p:nvPr/>
          </p:nvSpPr>
          <p:spPr>
            <a:xfrm>
              <a:off x="3300600" y="4298900"/>
              <a:ext cx="8325" cy="8300"/>
            </a:xfrm>
            <a:custGeom>
              <a:rect b="b" l="l" r="r" t="t"/>
              <a:pathLst>
                <a:path extrusionOk="0" h="332" w="333">
                  <a:moveTo>
                    <a:pt x="166" y="0"/>
                  </a:moveTo>
                  <a:cubicBezTo>
                    <a:pt x="73" y="0"/>
                    <a:pt x="0" y="72"/>
                    <a:pt x="0" y="166"/>
                  </a:cubicBezTo>
                  <a:cubicBezTo>
                    <a:pt x="0" y="260"/>
                    <a:pt x="73"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3"/>
            <p:cNvSpPr/>
            <p:nvPr/>
          </p:nvSpPr>
          <p:spPr>
            <a:xfrm>
              <a:off x="3318450" y="4298900"/>
              <a:ext cx="8325" cy="8300"/>
            </a:xfrm>
            <a:custGeom>
              <a:rect b="b" l="l" r="r" t="t"/>
              <a:pathLst>
                <a:path extrusionOk="0" h="332" w="333">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3"/>
            <p:cNvSpPr/>
            <p:nvPr/>
          </p:nvSpPr>
          <p:spPr>
            <a:xfrm>
              <a:off x="3336475" y="4298900"/>
              <a:ext cx="8325" cy="8300"/>
            </a:xfrm>
            <a:custGeom>
              <a:rect b="b" l="l" r="r" t="t"/>
              <a:pathLst>
                <a:path extrusionOk="0" h="332" w="333">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3"/>
            <p:cNvSpPr/>
            <p:nvPr/>
          </p:nvSpPr>
          <p:spPr>
            <a:xfrm>
              <a:off x="3354325" y="4298900"/>
              <a:ext cx="8325" cy="8300"/>
            </a:xfrm>
            <a:custGeom>
              <a:rect b="b" l="l" r="r" t="t"/>
              <a:pathLst>
                <a:path extrusionOk="0" h="332" w="333">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3"/>
            <p:cNvSpPr/>
            <p:nvPr/>
          </p:nvSpPr>
          <p:spPr>
            <a:xfrm>
              <a:off x="3372375" y="4298900"/>
              <a:ext cx="8300" cy="8300"/>
            </a:xfrm>
            <a:custGeom>
              <a:rect b="b" l="l" r="r" t="t"/>
              <a:pathLst>
                <a:path extrusionOk="0" h="332" w="332">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3"/>
            <p:cNvSpPr/>
            <p:nvPr/>
          </p:nvSpPr>
          <p:spPr>
            <a:xfrm>
              <a:off x="3390225" y="4298900"/>
              <a:ext cx="8300" cy="8300"/>
            </a:xfrm>
            <a:custGeom>
              <a:rect b="b" l="l" r="r" t="t"/>
              <a:pathLst>
                <a:path extrusionOk="0" h="332" w="332">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3"/>
            <p:cNvSpPr/>
            <p:nvPr/>
          </p:nvSpPr>
          <p:spPr>
            <a:xfrm>
              <a:off x="3408075" y="4298900"/>
              <a:ext cx="8300" cy="8300"/>
            </a:xfrm>
            <a:custGeom>
              <a:rect b="b" l="l" r="r" t="t"/>
              <a:pathLst>
                <a:path extrusionOk="0" h="332" w="332">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3"/>
            <p:cNvSpPr/>
            <p:nvPr/>
          </p:nvSpPr>
          <p:spPr>
            <a:xfrm>
              <a:off x="3426100" y="4298900"/>
              <a:ext cx="8325" cy="8300"/>
            </a:xfrm>
            <a:custGeom>
              <a:rect b="b" l="l" r="r" t="t"/>
              <a:pathLst>
                <a:path extrusionOk="0" h="332" w="333">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3"/>
            <p:cNvSpPr/>
            <p:nvPr/>
          </p:nvSpPr>
          <p:spPr>
            <a:xfrm>
              <a:off x="3443950" y="4298900"/>
              <a:ext cx="8325" cy="8300"/>
            </a:xfrm>
            <a:custGeom>
              <a:rect b="b" l="l" r="r" t="t"/>
              <a:pathLst>
                <a:path extrusionOk="0" h="332" w="333">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3"/>
            <p:cNvSpPr/>
            <p:nvPr/>
          </p:nvSpPr>
          <p:spPr>
            <a:xfrm>
              <a:off x="3461975" y="4298900"/>
              <a:ext cx="8325" cy="8300"/>
            </a:xfrm>
            <a:custGeom>
              <a:rect b="b" l="l" r="r" t="t"/>
              <a:pathLst>
                <a:path extrusionOk="0" h="332" w="333">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3"/>
            <p:cNvSpPr/>
            <p:nvPr/>
          </p:nvSpPr>
          <p:spPr>
            <a:xfrm>
              <a:off x="3479825" y="4298900"/>
              <a:ext cx="8325" cy="8300"/>
            </a:xfrm>
            <a:custGeom>
              <a:rect b="b" l="l" r="r" t="t"/>
              <a:pathLst>
                <a:path extrusionOk="0" h="332" w="333">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3"/>
            <p:cNvSpPr/>
            <p:nvPr/>
          </p:nvSpPr>
          <p:spPr>
            <a:xfrm>
              <a:off x="3497675" y="4298900"/>
              <a:ext cx="8325" cy="8300"/>
            </a:xfrm>
            <a:custGeom>
              <a:rect b="b" l="l" r="r" t="t"/>
              <a:pathLst>
                <a:path extrusionOk="0" h="332" w="333">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3"/>
            <p:cNvSpPr/>
            <p:nvPr/>
          </p:nvSpPr>
          <p:spPr>
            <a:xfrm>
              <a:off x="3515700" y="4298900"/>
              <a:ext cx="8325" cy="8300"/>
            </a:xfrm>
            <a:custGeom>
              <a:rect b="b" l="l" r="r" t="t"/>
              <a:pathLst>
                <a:path extrusionOk="0" h="332" w="333">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3"/>
            <p:cNvSpPr/>
            <p:nvPr/>
          </p:nvSpPr>
          <p:spPr>
            <a:xfrm>
              <a:off x="3533550" y="4298900"/>
              <a:ext cx="8325" cy="8300"/>
            </a:xfrm>
            <a:custGeom>
              <a:rect b="b" l="l" r="r" t="t"/>
              <a:pathLst>
                <a:path extrusionOk="0" h="332" w="333">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3"/>
            <p:cNvSpPr/>
            <p:nvPr/>
          </p:nvSpPr>
          <p:spPr>
            <a:xfrm>
              <a:off x="3551600" y="4298900"/>
              <a:ext cx="8300" cy="8300"/>
            </a:xfrm>
            <a:custGeom>
              <a:rect b="b" l="l" r="r" t="t"/>
              <a:pathLst>
                <a:path extrusionOk="0" h="332"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3"/>
            <p:cNvSpPr/>
            <p:nvPr/>
          </p:nvSpPr>
          <p:spPr>
            <a:xfrm>
              <a:off x="3569450" y="4298900"/>
              <a:ext cx="8300" cy="8300"/>
            </a:xfrm>
            <a:custGeom>
              <a:rect b="b" l="l" r="r" t="t"/>
              <a:pathLst>
                <a:path extrusionOk="0" h="332" w="332">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3"/>
            <p:cNvSpPr/>
            <p:nvPr/>
          </p:nvSpPr>
          <p:spPr>
            <a:xfrm>
              <a:off x="3587300" y="4298900"/>
              <a:ext cx="8300" cy="8300"/>
            </a:xfrm>
            <a:custGeom>
              <a:rect b="b" l="l" r="r" t="t"/>
              <a:pathLst>
                <a:path extrusionOk="0" h="332" w="332">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3"/>
            <p:cNvSpPr/>
            <p:nvPr/>
          </p:nvSpPr>
          <p:spPr>
            <a:xfrm>
              <a:off x="3605325" y="4298900"/>
              <a:ext cx="8325" cy="8300"/>
            </a:xfrm>
            <a:custGeom>
              <a:rect b="b" l="l" r="r" t="t"/>
              <a:pathLst>
                <a:path extrusionOk="0" h="332" w="333">
                  <a:moveTo>
                    <a:pt x="166" y="0"/>
                  </a:moveTo>
                  <a:cubicBezTo>
                    <a:pt x="73" y="0"/>
                    <a:pt x="0" y="72"/>
                    <a:pt x="0" y="166"/>
                  </a:cubicBezTo>
                  <a:cubicBezTo>
                    <a:pt x="0" y="260"/>
                    <a:pt x="73"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3"/>
            <p:cNvSpPr/>
            <p:nvPr/>
          </p:nvSpPr>
          <p:spPr>
            <a:xfrm>
              <a:off x="2547800" y="4316925"/>
              <a:ext cx="8325" cy="8325"/>
            </a:xfrm>
            <a:custGeom>
              <a:rect b="b" l="l" r="r" t="t"/>
              <a:pathLst>
                <a:path extrusionOk="0" h="333" w="333">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3"/>
            <p:cNvSpPr/>
            <p:nvPr/>
          </p:nvSpPr>
          <p:spPr>
            <a:xfrm>
              <a:off x="2565825" y="4316925"/>
              <a:ext cx="8325" cy="8325"/>
            </a:xfrm>
            <a:custGeom>
              <a:rect b="b" l="l" r="r" t="t"/>
              <a:pathLst>
                <a:path extrusionOk="0" h="333" w="333">
                  <a:moveTo>
                    <a:pt x="167" y="0"/>
                  </a:moveTo>
                  <a:cubicBezTo>
                    <a:pt x="73" y="0"/>
                    <a:pt x="1" y="73"/>
                    <a:pt x="1" y="166"/>
                  </a:cubicBezTo>
                  <a:cubicBezTo>
                    <a:pt x="1" y="253"/>
                    <a:pt x="73" y="332"/>
                    <a:pt x="167" y="332"/>
                  </a:cubicBezTo>
                  <a:cubicBezTo>
                    <a:pt x="253" y="332"/>
                    <a:pt x="333" y="253"/>
                    <a:pt x="333" y="166"/>
                  </a:cubicBezTo>
                  <a:cubicBezTo>
                    <a:pt x="333" y="73"/>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3"/>
            <p:cNvSpPr/>
            <p:nvPr/>
          </p:nvSpPr>
          <p:spPr>
            <a:xfrm>
              <a:off x="2583675" y="4316925"/>
              <a:ext cx="8325" cy="8325"/>
            </a:xfrm>
            <a:custGeom>
              <a:rect b="b" l="l" r="r" t="t"/>
              <a:pathLst>
                <a:path extrusionOk="0" h="333" w="333">
                  <a:moveTo>
                    <a:pt x="167" y="0"/>
                  </a:moveTo>
                  <a:cubicBezTo>
                    <a:pt x="73" y="0"/>
                    <a:pt x="1" y="73"/>
                    <a:pt x="1" y="166"/>
                  </a:cubicBezTo>
                  <a:cubicBezTo>
                    <a:pt x="1" y="253"/>
                    <a:pt x="73" y="332"/>
                    <a:pt x="167" y="332"/>
                  </a:cubicBezTo>
                  <a:cubicBezTo>
                    <a:pt x="261" y="332"/>
                    <a:pt x="333" y="253"/>
                    <a:pt x="333" y="166"/>
                  </a:cubicBezTo>
                  <a:cubicBezTo>
                    <a:pt x="333" y="73"/>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3"/>
            <p:cNvSpPr/>
            <p:nvPr/>
          </p:nvSpPr>
          <p:spPr>
            <a:xfrm>
              <a:off x="2601550" y="4316925"/>
              <a:ext cx="8300" cy="8325"/>
            </a:xfrm>
            <a:custGeom>
              <a:rect b="b" l="l" r="r" t="t"/>
              <a:pathLst>
                <a:path extrusionOk="0" h="333" w="332">
                  <a:moveTo>
                    <a:pt x="166" y="0"/>
                  </a:moveTo>
                  <a:cubicBezTo>
                    <a:pt x="79" y="0"/>
                    <a:pt x="0" y="73"/>
                    <a:pt x="0" y="166"/>
                  </a:cubicBezTo>
                  <a:cubicBezTo>
                    <a:pt x="0" y="253"/>
                    <a:pt x="79"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3"/>
            <p:cNvSpPr/>
            <p:nvPr/>
          </p:nvSpPr>
          <p:spPr>
            <a:xfrm>
              <a:off x="2637425" y="4316925"/>
              <a:ext cx="8325" cy="8325"/>
            </a:xfrm>
            <a:custGeom>
              <a:rect b="b" l="l" r="r" t="t"/>
              <a:pathLst>
                <a:path extrusionOk="0" h="333" w="333">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3"/>
            <p:cNvSpPr/>
            <p:nvPr/>
          </p:nvSpPr>
          <p:spPr>
            <a:xfrm>
              <a:off x="2655450" y="4316925"/>
              <a:ext cx="8325" cy="8325"/>
            </a:xfrm>
            <a:custGeom>
              <a:rect b="b" l="l" r="r" t="t"/>
              <a:pathLst>
                <a:path extrusionOk="0" h="333" w="333">
                  <a:moveTo>
                    <a:pt x="166" y="0"/>
                  </a:moveTo>
                  <a:cubicBezTo>
                    <a:pt x="73" y="0"/>
                    <a:pt x="1" y="73"/>
                    <a:pt x="1" y="166"/>
                  </a:cubicBezTo>
                  <a:cubicBezTo>
                    <a:pt x="1" y="253"/>
                    <a:pt x="73" y="332"/>
                    <a:pt x="166" y="332"/>
                  </a:cubicBezTo>
                  <a:cubicBezTo>
                    <a:pt x="253" y="332"/>
                    <a:pt x="332" y="253"/>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3"/>
            <p:cNvSpPr/>
            <p:nvPr/>
          </p:nvSpPr>
          <p:spPr>
            <a:xfrm>
              <a:off x="2673300" y="4316925"/>
              <a:ext cx="8325" cy="8325"/>
            </a:xfrm>
            <a:custGeom>
              <a:rect b="b" l="l" r="r" t="t"/>
              <a:pathLst>
                <a:path extrusionOk="0" h="333" w="333">
                  <a:moveTo>
                    <a:pt x="166" y="0"/>
                  </a:moveTo>
                  <a:cubicBezTo>
                    <a:pt x="73" y="0"/>
                    <a:pt x="1" y="73"/>
                    <a:pt x="1" y="166"/>
                  </a:cubicBezTo>
                  <a:cubicBezTo>
                    <a:pt x="1" y="253"/>
                    <a:pt x="73"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3"/>
            <p:cNvSpPr/>
            <p:nvPr/>
          </p:nvSpPr>
          <p:spPr>
            <a:xfrm>
              <a:off x="2691150" y="4316925"/>
              <a:ext cx="8325" cy="8325"/>
            </a:xfrm>
            <a:custGeom>
              <a:rect b="b" l="l" r="r" t="t"/>
              <a:pathLst>
                <a:path extrusionOk="0" h="333" w="333">
                  <a:moveTo>
                    <a:pt x="166" y="0"/>
                  </a:moveTo>
                  <a:cubicBezTo>
                    <a:pt x="80" y="0"/>
                    <a:pt x="1" y="73"/>
                    <a:pt x="1" y="166"/>
                  </a:cubicBezTo>
                  <a:cubicBezTo>
                    <a:pt x="1" y="253"/>
                    <a:pt x="80"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3"/>
            <p:cNvSpPr/>
            <p:nvPr/>
          </p:nvSpPr>
          <p:spPr>
            <a:xfrm>
              <a:off x="2709175" y="4316925"/>
              <a:ext cx="8325" cy="8325"/>
            </a:xfrm>
            <a:custGeom>
              <a:rect b="b" l="l" r="r" t="t"/>
              <a:pathLst>
                <a:path extrusionOk="0" h="333" w="333">
                  <a:moveTo>
                    <a:pt x="167" y="0"/>
                  </a:moveTo>
                  <a:cubicBezTo>
                    <a:pt x="73" y="0"/>
                    <a:pt x="1" y="73"/>
                    <a:pt x="1" y="166"/>
                  </a:cubicBezTo>
                  <a:cubicBezTo>
                    <a:pt x="1" y="253"/>
                    <a:pt x="73" y="332"/>
                    <a:pt x="167" y="332"/>
                  </a:cubicBezTo>
                  <a:cubicBezTo>
                    <a:pt x="260" y="332"/>
                    <a:pt x="333" y="253"/>
                    <a:pt x="333" y="166"/>
                  </a:cubicBezTo>
                  <a:cubicBezTo>
                    <a:pt x="333"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3"/>
            <p:cNvSpPr/>
            <p:nvPr/>
          </p:nvSpPr>
          <p:spPr>
            <a:xfrm>
              <a:off x="2727025" y="4316925"/>
              <a:ext cx="8325" cy="8325"/>
            </a:xfrm>
            <a:custGeom>
              <a:rect b="b" l="l" r="r" t="t"/>
              <a:pathLst>
                <a:path extrusionOk="0" h="333" w="333">
                  <a:moveTo>
                    <a:pt x="167" y="0"/>
                  </a:moveTo>
                  <a:cubicBezTo>
                    <a:pt x="80" y="0"/>
                    <a:pt x="1" y="73"/>
                    <a:pt x="1" y="166"/>
                  </a:cubicBezTo>
                  <a:cubicBezTo>
                    <a:pt x="1" y="253"/>
                    <a:pt x="80" y="332"/>
                    <a:pt x="167" y="332"/>
                  </a:cubicBezTo>
                  <a:cubicBezTo>
                    <a:pt x="260" y="332"/>
                    <a:pt x="333" y="253"/>
                    <a:pt x="333" y="166"/>
                  </a:cubicBezTo>
                  <a:cubicBezTo>
                    <a:pt x="333"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3"/>
            <p:cNvSpPr/>
            <p:nvPr/>
          </p:nvSpPr>
          <p:spPr>
            <a:xfrm>
              <a:off x="2745075" y="4316925"/>
              <a:ext cx="8300" cy="8325"/>
            </a:xfrm>
            <a:custGeom>
              <a:rect b="b" l="l" r="r" t="t"/>
              <a:pathLst>
                <a:path extrusionOk="0" h="333" w="332">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3"/>
            <p:cNvSpPr/>
            <p:nvPr/>
          </p:nvSpPr>
          <p:spPr>
            <a:xfrm>
              <a:off x="2762925" y="4316925"/>
              <a:ext cx="8300" cy="8325"/>
            </a:xfrm>
            <a:custGeom>
              <a:rect b="b" l="l" r="r" t="t"/>
              <a:pathLst>
                <a:path extrusionOk="0" h="333" w="332">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3"/>
            <p:cNvSpPr/>
            <p:nvPr/>
          </p:nvSpPr>
          <p:spPr>
            <a:xfrm>
              <a:off x="2816650" y="4316925"/>
              <a:ext cx="8325" cy="8325"/>
            </a:xfrm>
            <a:custGeom>
              <a:rect b="b" l="l" r="r" t="t"/>
              <a:pathLst>
                <a:path extrusionOk="0" h="333" w="333">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3"/>
            <p:cNvSpPr/>
            <p:nvPr/>
          </p:nvSpPr>
          <p:spPr>
            <a:xfrm>
              <a:off x="2834675" y="4316925"/>
              <a:ext cx="8325" cy="8325"/>
            </a:xfrm>
            <a:custGeom>
              <a:rect b="b" l="l" r="r" t="t"/>
              <a:pathLst>
                <a:path extrusionOk="0" h="333" w="333">
                  <a:moveTo>
                    <a:pt x="167" y="0"/>
                  </a:moveTo>
                  <a:cubicBezTo>
                    <a:pt x="73" y="0"/>
                    <a:pt x="1" y="73"/>
                    <a:pt x="1" y="166"/>
                  </a:cubicBezTo>
                  <a:cubicBezTo>
                    <a:pt x="1" y="253"/>
                    <a:pt x="73" y="332"/>
                    <a:pt x="167" y="332"/>
                  </a:cubicBezTo>
                  <a:cubicBezTo>
                    <a:pt x="253" y="332"/>
                    <a:pt x="332" y="253"/>
                    <a:pt x="332" y="166"/>
                  </a:cubicBezTo>
                  <a:cubicBezTo>
                    <a:pt x="332" y="73"/>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3"/>
            <p:cNvSpPr/>
            <p:nvPr/>
          </p:nvSpPr>
          <p:spPr>
            <a:xfrm>
              <a:off x="2852525" y="4316925"/>
              <a:ext cx="8325" cy="8325"/>
            </a:xfrm>
            <a:custGeom>
              <a:rect b="b" l="l" r="r" t="t"/>
              <a:pathLst>
                <a:path extrusionOk="0" h="333" w="333">
                  <a:moveTo>
                    <a:pt x="167" y="0"/>
                  </a:moveTo>
                  <a:cubicBezTo>
                    <a:pt x="73" y="0"/>
                    <a:pt x="1" y="73"/>
                    <a:pt x="1" y="166"/>
                  </a:cubicBezTo>
                  <a:cubicBezTo>
                    <a:pt x="1" y="253"/>
                    <a:pt x="73" y="332"/>
                    <a:pt x="167" y="332"/>
                  </a:cubicBezTo>
                  <a:cubicBezTo>
                    <a:pt x="260" y="332"/>
                    <a:pt x="332" y="253"/>
                    <a:pt x="332" y="166"/>
                  </a:cubicBezTo>
                  <a:cubicBezTo>
                    <a:pt x="332"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3"/>
            <p:cNvSpPr/>
            <p:nvPr/>
          </p:nvSpPr>
          <p:spPr>
            <a:xfrm>
              <a:off x="2870375" y="4316925"/>
              <a:ext cx="8325" cy="8325"/>
            </a:xfrm>
            <a:custGeom>
              <a:rect b="b" l="l" r="r" t="t"/>
              <a:pathLst>
                <a:path extrusionOk="0" h="333" w="333">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3"/>
            <p:cNvSpPr/>
            <p:nvPr/>
          </p:nvSpPr>
          <p:spPr>
            <a:xfrm>
              <a:off x="3049600" y="4316925"/>
              <a:ext cx="8325" cy="8325"/>
            </a:xfrm>
            <a:custGeom>
              <a:rect b="b" l="l" r="r" t="t"/>
              <a:pathLst>
                <a:path extrusionOk="0" h="333" w="333">
                  <a:moveTo>
                    <a:pt x="167" y="0"/>
                  </a:moveTo>
                  <a:cubicBezTo>
                    <a:pt x="80" y="0"/>
                    <a:pt x="1" y="73"/>
                    <a:pt x="1" y="166"/>
                  </a:cubicBezTo>
                  <a:cubicBezTo>
                    <a:pt x="1" y="253"/>
                    <a:pt x="80" y="332"/>
                    <a:pt x="167" y="332"/>
                  </a:cubicBezTo>
                  <a:cubicBezTo>
                    <a:pt x="260" y="332"/>
                    <a:pt x="333" y="253"/>
                    <a:pt x="333" y="166"/>
                  </a:cubicBezTo>
                  <a:cubicBezTo>
                    <a:pt x="333"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3"/>
            <p:cNvSpPr/>
            <p:nvPr/>
          </p:nvSpPr>
          <p:spPr>
            <a:xfrm>
              <a:off x="3085500" y="4316925"/>
              <a:ext cx="8300" cy="8325"/>
            </a:xfrm>
            <a:custGeom>
              <a:rect b="b" l="l" r="r" t="t"/>
              <a:pathLst>
                <a:path extrusionOk="0" h="333" w="332">
                  <a:moveTo>
                    <a:pt x="166" y="0"/>
                  </a:moveTo>
                  <a:cubicBezTo>
                    <a:pt x="79" y="0"/>
                    <a:pt x="0" y="73"/>
                    <a:pt x="0" y="166"/>
                  </a:cubicBezTo>
                  <a:cubicBezTo>
                    <a:pt x="0" y="253"/>
                    <a:pt x="79"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3"/>
            <p:cNvSpPr/>
            <p:nvPr/>
          </p:nvSpPr>
          <p:spPr>
            <a:xfrm>
              <a:off x="3103525" y="4316925"/>
              <a:ext cx="8325" cy="8325"/>
            </a:xfrm>
            <a:custGeom>
              <a:rect b="b" l="l" r="r" t="t"/>
              <a:pathLst>
                <a:path extrusionOk="0" h="333" w="333">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3"/>
            <p:cNvSpPr/>
            <p:nvPr/>
          </p:nvSpPr>
          <p:spPr>
            <a:xfrm>
              <a:off x="3139225" y="4316925"/>
              <a:ext cx="8325" cy="8325"/>
            </a:xfrm>
            <a:custGeom>
              <a:rect b="b" l="l" r="r" t="t"/>
              <a:pathLst>
                <a:path extrusionOk="0" h="333" w="333">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3"/>
            <p:cNvSpPr/>
            <p:nvPr/>
          </p:nvSpPr>
          <p:spPr>
            <a:xfrm>
              <a:off x="3157250" y="4316925"/>
              <a:ext cx="8325" cy="8325"/>
            </a:xfrm>
            <a:custGeom>
              <a:rect b="b" l="l" r="r" t="t"/>
              <a:pathLst>
                <a:path extrusionOk="0" h="333" w="333">
                  <a:moveTo>
                    <a:pt x="167" y="0"/>
                  </a:moveTo>
                  <a:cubicBezTo>
                    <a:pt x="73" y="0"/>
                    <a:pt x="1" y="73"/>
                    <a:pt x="1" y="166"/>
                  </a:cubicBezTo>
                  <a:cubicBezTo>
                    <a:pt x="1" y="253"/>
                    <a:pt x="73" y="332"/>
                    <a:pt x="167" y="332"/>
                  </a:cubicBezTo>
                  <a:cubicBezTo>
                    <a:pt x="253" y="332"/>
                    <a:pt x="332" y="253"/>
                    <a:pt x="332" y="166"/>
                  </a:cubicBezTo>
                  <a:cubicBezTo>
                    <a:pt x="332" y="73"/>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3"/>
            <p:cNvSpPr/>
            <p:nvPr/>
          </p:nvSpPr>
          <p:spPr>
            <a:xfrm>
              <a:off x="3175100" y="4316925"/>
              <a:ext cx="8325" cy="8325"/>
            </a:xfrm>
            <a:custGeom>
              <a:rect b="b" l="l" r="r" t="t"/>
              <a:pathLst>
                <a:path extrusionOk="0" h="333" w="333">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3"/>
            <p:cNvSpPr/>
            <p:nvPr/>
          </p:nvSpPr>
          <p:spPr>
            <a:xfrm>
              <a:off x="3193125" y="4316925"/>
              <a:ext cx="8325" cy="8325"/>
            </a:xfrm>
            <a:custGeom>
              <a:rect b="b" l="l" r="r" t="t"/>
              <a:pathLst>
                <a:path extrusionOk="0" h="333" w="333">
                  <a:moveTo>
                    <a:pt x="167" y="0"/>
                  </a:moveTo>
                  <a:cubicBezTo>
                    <a:pt x="73" y="0"/>
                    <a:pt x="1" y="73"/>
                    <a:pt x="1" y="166"/>
                  </a:cubicBezTo>
                  <a:cubicBezTo>
                    <a:pt x="1" y="253"/>
                    <a:pt x="73" y="332"/>
                    <a:pt x="167" y="332"/>
                  </a:cubicBezTo>
                  <a:cubicBezTo>
                    <a:pt x="253" y="332"/>
                    <a:pt x="333" y="253"/>
                    <a:pt x="333" y="166"/>
                  </a:cubicBezTo>
                  <a:cubicBezTo>
                    <a:pt x="333" y="73"/>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3"/>
            <p:cNvSpPr/>
            <p:nvPr/>
          </p:nvSpPr>
          <p:spPr>
            <a:xfrm>
              <a:off x="3210975" y="4316925"/>
              <a:ext cx="8325" cy="8325"/>
            </a:xfrm>
            <a:custGeom>
              <a:rect b="b" l="l" r="r" t="t"/>
              <a:pathLst>
                <a:path extrusionOk="0" h="333" w="333">
                  <a:moveTo>
                    <a:pt x="167" y="0"/>
                  </a:moveTo>
                  <a:cubicBezTo>
                    <a:pt x="73" y="0"/>
                    <a:pt x="1" y="73"/>
                    <a:pt x="1" y="166"/>
                  </a:cubicBezTo>
                  <a:cubicBezTo>
                    <a:pt x="1" y="253"/>
                    <a:pt x="73" y="332"/>
                    <a:pt x="167" y="332"/>
                  </a:cubicBezTo>
                  <a:cubicBezTo>
                    <a:pt x="261" y="332"/>
                    <a:pt x="333" y="253"/>
                    <a:pt x="333" y="166"/>
                  </a:cubicBezTo>
                  <a:cubicBezTo>
                    <a:pt x="333" y="73"/>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3"/>
            <p:cNvSpPr/>
            <p:nvPr/>
          </p:nvSpPr>
          <p:spPr>
            <a:xfrm>
              <a:off x="3228825" y="4316925"/>
              <a:ext cx="8325" cy="8325"/>
            </a:xfrm>
            <a:custGeom>
              <a:rect b="b" l="l" r="r" t="t"/>
              <a:pathLst>
                <a:path extrusionOk="0" h="333" w="333">
                  <a:moveTo>
                    <a:pt x="167" y="0"/>
                  </a:moveTo>
                  <a:cubicBezTo>
                    <a:pt x="80" y="0"/>
                    <a:pt x="1" y="73"/>
                    <a:pt x="1" y="166"/>
                  </a:cubicBezTo>
                  <a:cubicBezTo>
                    <a:pt x="1" y="253"/>
                    <a:pt x="80" y="332"/>
                    <a:pt x="167" y="332"/>
                  </a:cubicBezTo>
                  <a:cubicBezTo>
                    <a:pt x="261" y="332"/>
                    <a:pt x="333" y="253"/>
                    <a:pt x="333" y="166"/>
                  </a:cubicBezTo>
                  <a:cubicBezTo>
                    <a:pt x="333" y="73"/>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3"/>
            <p:cNvSpPr/>
            <p:nvPr/>
          </p:nvSpPr>
          <p:spPr>
            <a:xfrm>
              <a:off x="3246875" y="4316925"/>
              <a:ext cx="8300" cy="8325"/>
            </a:xfrm>
            <a:custGeom>
              <a:rect b="b" l="l" r="r" t="t"/>
              <a:pathLst>
                <a:path extrusionOk="0" h="333" w="332">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3"/>
            <p:cNvSpPr/>
            <p:nvPr/>
          </p:nvSpPr>
          <p:spPr>
            <a:xfrm>
              <a:off x="3264725" y="4316925"/>
              <a:ext cx="8300" cy="8325"/>
            </a:xfrm>
            <a:custGeom>
              <a:rect b="b" l="l" r="r" t="t"/>
              <a:pathLst>
                <a:path extrusionOk="0" h="333" w="332">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3"/>
            <p:cNvSpPr/>
            <p:nvPr/>
          </p:nvSpPr>
          <p:spPr>
            <a:xfrm>
              <a:off x="3282750" y="4316925"/>
              <a:ext cx="8325" cy="8325"/>
            </a:xfrm>
            <a:custGeom>
              <a:rect b="b" l="l" r="r" t="t"/>
              <a:pathLst>
                <a:path extrusionOk="0" h="333" w="333">
                  <a:moveTo>
                    <a:pt x="166" y="0"/>
                  </a:moveTo>
                  <a:cubicBezTo>
                    <a:pt x="73" y="0"/>
                    <a:pt x="0" y="73"/>
                    <a:pt x="0" y="166"/>
                  </a:cubicBezTo>
                  <a:cubicBezTo>
                    <a:pt x="0" y="253"/>
                    <a:pt x="73" y="332"/>
                    <a:pt x="166" y="332"/>
                  </a:cubicBezTo>
                  <a:cubicBezTo>
                    <a:pt x="253" y="332"/>
                    <a:pt x="332" y="253"/>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3"/>
            <p:cNvSpPr/>
            <p:nvPr/>
          </p:nvSpPr>
          <p:spPr>
            <a:xfrm>
              <a:off x="3300600" y="4316925"/>
              <a:ext cx="8325" cy="8325"/>
            </a:xfrm>
            <a:custGeom>
              <a:rect b="b" l="l" r="r" t="t"/>
              <a:pathLst>
                <a:path extrusionOk="0" h="333" w="333">
                  <a:moveTo>
                    <a:pt x="166" y="0"/>
                  </a:moveTo>
                  <a:cubicBezTo>
                    <a:pt x="73" y="0"/>
                    <a:pt x="0" y="73"/>
                    <a:pt x="0" y="166"/>
                  </a:cubicBezTo>
                  <a:cubicBezTo>
                    <a:pt x="0" y="253"/>
                    <a:pt x="73"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3"/>
            <p:cNvSpPr/>
            <p:nvPr/>
          </p:nvSpPr>
          <p:spPr>
            <a:xfrm>
              <a:off x="3318450" y="4316925"/>
              <a:ext cx="8325" cy="8325"/>
            </a:xfrm>
            <a:custGeom>
              <a:rect b="b" l="l" r="r" t="t"/>
              <a:pathLst>
                <a:path extrusionOk="0" h="333" w="333">
                  <a:moveTo>
                    <a:pt x="166" y="0"/>
                  </a:moveTo>
                  <a:cubicBezTo>
                    <a:pt x="80" y="0"/>
                    <a:pt x="1" y="73"/>
                    <a:pt x="1" y="166"/>
                  </a:cubicBezTo>
                  <a:cubicBezTo>
                    <a:pt x="1" y="253"/>
                    <a:pt x="80"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3"/>
            <p:cNvSpPr/>
            <p:nvPr/>
          </p:nvSpPr>
          <p:spPr>
            <a:xfrm>
              <a:off x="3336475" y="4316925"/>
              <a:ext cx="8325" cy="8325"/>
            </a:xfrm>
            <a:custGeom>
              <a:rect b="b" l="l" r="r" t="t"/>
              <a:pathLst>
                <a:path extrusionOk="0" h="333" w="333">
                  <a:moveTo>
                    <a:pt x="167" y="0"/>
                  </a:moveTo>
                  <a:cubicBezTo>
                    <a:pt x="73" y="0"/>
                    <a:pt x="1" y="73"/>
                    <a:pt x="1" y="166"/>
                  </a:cubicBezTo>
                  <a:cubicBezTo>
                    <a:pt x="1" y="253"/>
                    <a:pt x="73" y="332"/>
                    <a:pt x="167" y="332"/>
                  </a:cubicBezTo>
                  <a:cubicBezTo>
                    <a:pt x="253" y="332"/>
                    <a:pt x="333" y="253"/>
                    <a:pt x="333" y="166"/>
                  </a:cubicBezTo>
                  <a:cubicBezTo>
                    <a:pt x="333" y="73"/>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3"/>
            <p:cNvSpPr/>
            <p:nvPr/>
          </p:nvSpPr>
          <p:spPr>
            <a:xfrm>
              <a:off x="3354325" y="4316925"/>
              <a:ext cx="8325" cy="8325"/>
            </a:xfrm>
            <a:custGeom>
              <a:rect b="b" l="l" r="r" t="t"/>
              <a:pathLst>
                <a:path extrusionOk="0" h="333" w="333">
                  <a:moveTo>
                    <a:pt x="167" y="0"/>
                  </a:moveTo>
                  <a:cubicBezTo>
                    <a:pt x="73" y="0"/>
                    <a:pt x="1" y="73"/>
                    <a:pt x="1" y="166"/>
                  </a:cubicBezTo>
                  <a:cubicBezTo>
                    <a:pt x="1" y="253"/>
                    <a:pt x="73" y="332"/>
                    <a:pt x="167" y="332"/>
                  </a:cubicBezTo>
                  <a:cubicBezTo>
                    <a:pt x="260" y="332"/>
                    <a:pt x="333" y="253"/>
                    <a:pt x="333" y="166"/>
                  </a:cubicBezTo>
                  <a:cubicBezTo>
                    <a:pt x="333"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3"/>
            <p:cNvSpPr/>
            <p:nvPr/>
          </p:nvSpPr>
          <p:spPr>
            <a:xfrm>
              <a:off x="3372375" y="4316925"/>
              <a:ext cx="8300" cy="8325"/>
            </a:xfrm>
            <a:custGeom>
              <a:rect b="b" l="l" r="r" t="t"/>
              <a:pathLst>
                <a:path extrusionOk="0" h="333" w="332">
                  <a:moveTo>
                    <a:pt x="166" y="0"/>
                  </a:moveTo>
                  <a:cubicBezTo>
                    <a:pt x="72" y="0"/>
                    <a:pt x="0" y="73"/>
                    <a:pt x="0" y="166"/>
                  </a:cubicBezTo>
                  <a:cubicBezTo>
                    <a:pt x="0" y="253"/>
                    <a:pt x="72" y="332"/>
                    <a:pt x="166" y="332"/>
                  </a:cubicBezTo>
                  <a:cubicBezTo>
                    <a:pt x="252" y="332"/>
                    <a:pt x="332" y="253"/>
                    <a:pt x="332" y="166"/>
                  </a:cubicBezTo>
                  <a:cubicBezTo>
                    <a:pt x="332" y="73"/>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3"/>
            <p:cNvSpPr/>
            <p:nvPr/>
          </p:nvSpPr>
          <p:spPr>
            <a:xfrm>
              <a:off x="3390225" y="4316925"/>
              <a:ext cx="8300" cy="8325"/>
            </a:xfrm>
            <a:custGeom>
              <a:rect b="b" l="l" r="r" t="t"/>
              <a:pathLst>
                <a:path extrusionOk="0" h="333" w="332">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3"/>
            <p:cNvSpPr/>
            <p:nvPr/>
          </p:nvSpPr>
          <p:spPr>
            <a:xfrm>
              <a:off x="3408075" y="4316925"/>
              <a:ext cx="8300" cy="8325"/>
            </a:xfrm>
            <a:custGeom>
              <a:rect b="b" l="l" r="r" t="t"/>
              <a:pathLst>
                <a:path extrusionOk="0" h="333" w="332">
                  <a:moveTo>
                    <a:pt x="166" y="0"/>
                  </a:moveTo>
                  <a:cubicBezTo>
                    <a:pt x="79" y="0"/>
                    <a:pt x="0" y="73"/>
                    <a:pt x="0" y="166"/>
                  </a:cubicBezTo>
                  <a:cubicBezTo>
                    <a:pt x="0" y="253"/>
                    <a:pt x="79"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3"/>
            <p:cNvSpPr/>
            <p:nvPr/>
          </p:nvSpPr>
          <p:spPr>
            <a:xfrm>
              <a:off x="3426100" y="4316925"/>
              <a:ext cx="8325" cy="8325"/>
            </a:xfrm>
            <a:custGeom>
              <a:rect b="b" l="l" r="r" t="t"/>
              <a:pathLst>
                <a:path extrusionOk="0" h="333" w="333">
                  <a:moveTo>
                    <a:pt x="166" y="0"/>
                  </a:moveTo>
                  <a:cubicBezTo>
                    <a:pt x="72" y="0"/>
                    <a:pt x="0" y="73"/>
                    <a:pt x="0" y="166"/>
                  </a:cubicBezTo>
                  <a:cubicBezTo>
                    <a:pt x="0" y="253"/>
                    <a:pt x="72" y="332"/>
                    <a:pt x="166" y="332"/>
                  </a:cubicBezTo>
                  <a:cubicBezTo>
                    <a:pt x="253" y="332"/>
                    <a:pt x="332" y="253"/>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3"/>
            <p:cNvSpPr/>
            <p:nvPr/>
          </p:nvSpPr>
          <p:spPr>
            <a:xfrm>
              <a:off x="3443950" y="4316925"/>
              <a:ext cx="8325" cy="8325"/>
            </a:xfrm>
            <a:custGeom>
              <a:rect b="b" l="l" r="r" t="t"/>
              <a:pathLst>
                <a:path extrusionOk="0" h="333" w="333">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3"/>
            <p:cNvSpPr/>
            <p:nvPr/>
          </p:nvSpPr>
          <p:spPr>
            <a:xfrm>
              <a:off x="3461975" y="4316925"/>
              <a:ext cx="8325" cy="8325"/>
            </a:xfrm>
            <a:custGeom>
              <a:rect b="b" l="l" r="r" t="t"/>
              <a:pathLst>
                <a:path extrusionOk="0" h="333" w="333">
                  <a:moveTo>
                    <a:pt x="166" y="0"/>
                  </a:moveTo>
                  <a:cubicBezTo>
                    <a:pt x="73" y="0"/>
                    <a:pt x="1" y="73"/>
                    <a:pt x="1" y="166"/>
                  </a:cubicBezTo>
                  <a:cubicBezTo>
                    <a:pt x="1" y="253"/>
                    <a:pt x="73" y="332"/>
                    <a:pt x="166" y="332"/>
                  </a:cubicBezTo>
                  <a:cubicBezTo>
                    <a:pt x="253" y="332"/>
                    <a:pt x="332" y="253"/>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3"/>
            <p:cNvSpPr/>
            <p:nvPr/>
          </p:nvSpPr>
          <p:spPr>
            <a:xfrm>
              <a:off x="3479825" y="4316925"/>
              <a:ext cx="8325" cy="8325"/>
            </a:xfrm>
            <a:custGeom>
              <a:rect b="b" l="l" r="r" t="t"/>
              <a:pathLst>
                <a:path extrusionOk="0" h="333" w="333">
                  <a:moveTo>
                    <a:pt x="166" y="0"/>
                  </a:moveTo>
                  <a:cubicBezTo>
                    <a:pt x="73" y="0"/>
                    <a:pt x="1" y="73"/>
                    <a:pt x="1" y="166"/>
                  </a:cubicBezTo>
                  <a:cubicBezTo>
                    <a:pt x="1" y="253"/>
                    <a:pt x="73"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3"/>
            <p:cNvSpPr/>
            <p:nvPr/>
          </p:nvSpPr>
          <p:spPr>
            <a:xfrm>
              <a:off x="3497675" y="4316925"/>
              <a:ext cx="8325" cy="8325"/>
            </a:xfrm>
            <a:custGeom>
              <a:rect b="b" l="l" r="r" t="t"/>
              <a:pathLst>
                <a:path extrusionOk="0" h="333" w="333">
                  <a:moveTo>
                    <a:pt x="167" y="0"/>
                  </a:moveTo>
                  <a:cubicBezTo>
                    <a:pt x="80" y="0"/>
                    <a:pt x="1" y="73"/>
                    <a:pt x="1" y="166"/>
                  </a:cubicBezTo>
                  <a:cubicBezTo>
                    <a:pt x="1" y="253"/>
                    <a:pt x="80" y="332"/>
                    <a:pt x="167" y="332"/>
                  </a:cubicBezTo>
                  <a:cubicBezTo>
                    <a:pt x="260" y="332"/>
                    <a:pt x="332" y="253"/>
                    <a:pt x="332" y="166"/>
                  </a:cubicBezTo>
                  <a:cubicBezTo>
                    <a:pt x="332"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3"/>
            <p:cNvSpPr/>
            <p:nvPr/>
          </p:nvSpPr>
          <p:spPr>
            <a:xfrm>
              <a:off x="3569450" y="4316925"/>
              <a:ext cx="8300" cy="8325"/>
            </a:xfrm>
            <a:custGeom>
              <a:rect b="b" l="l" r="r" t="t"/>
              <a:pathLst>
                <a:path extrusionOk="0" h="333" w="332">
                  <a:moveTo>
                    <a:pt x="166" y="0"/>
                  </a:moveTo>
                  <a:cubicBezTo>
                    <a:pt x="72" y="0"/>
                    <a:pt x="0" y="73"/>
                    <a:pt x="0" y="166"/>
                  </a:cubicBezTo>
                  <a:cubicBezTo>
                    <a:pt x="0" y="253"/>
                    <a:pt x="72"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3"/>
            <p:cNvSpPr/>
            <p:nvPr/>
          </p:nvSpPr>
          <p:spPr>
            <a:xfrm>
              <a:off x="2565825" y="4334775"/>
              <a:ext cx="8325" cy="8325"/>
            </a:xfrm>
            <a:custGeom>
              <a:rect b="b" l="l" r="r" t="t"/>
              <a:pathLst>
                <a:path extrusionOk="0" h="333" w="333">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3"/>
            <p:cNvSpPr/>
            <p:nvPr/>
          </p:nvSpPr>
          <p:spPr>
            <a:xfrm>
              <a:off x="2583675" y="4334775"/>
              <a:ext cx="8325" cy="8325"/>
            </a:xfrm>
            <a:custGeom>
              <a:rect b="b" l="l" r="r" t="t"/>
              <a:pathLst>
                <a:path extrusionOk="0" h="333" w="333">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3"/>
            <p:cNvSpPr/>
            <p:nvPr/>
          </p:nvSpPr>
          <p:spPr>
            <a:xfrm>
              <a:off x="2655450" y="4334775"/>
              <a:ext cx="8325" cy="8325"/>
            </a:xfrm>
            <a:custGeom>
              <a:rect b="b" l="l" r="r" t="t"/>
              <a:pathLst>
                <a:path extrusionOk="0" h="333" w="333">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3"/>
            <p:cNvSpPr/>
            <p:nvPr/>
          </p:nvSpPr>
          <p:spPr>
            <a:xfrm>
              <a:off x="2673300" y="4334775"/>
              <a:ext cx="8325" cy="8325"/>
            </a:xfrm>
            <a:custGeom>
              <a:rect b="b" l="l" r="r" t="t"/>
              <a:pathLst>
                <a:path extrusionOk="0" h="333" w="333">
                  <a:moveTo>
                    <a:pt x="166" y="0"/>
                  </a:moveTo>
                  <a:cubicBezTo>
                    <a:pt x="73" y="0"/>
                    <a:pt x="1" y="80"/>
                    <a:pt x="1" y="166"/>
                  </a:cubicBezTo>
                  <a:cubicBezTo>
                    <a:pt x="1" y="260"/>
                    <a:pt x="73"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3"/>
            <p:cNvSpPr/>
            <p:nvPr/>
          </p:nvSpPr>
          <p:spPr>
            <a:xfrm>
              <a:off x="2691150" y="4334775"/>
              <a:ext cx="8325" cy="8325"/>
            </a:xfrm>
            <a:custGeom>
              <a:rect b="b" l="l" r="r" t="t"/>
              <a:pathLst>
                <a:path extrusionOk="0" h="333" w="333">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3"/>
            <p:cNvSpPr/>
            <p:nvPr/>
          </p:nvSpPr>
          <p:spPr>
            <a:xfrm>
              <a:off x="2709175" y="4334775"/>
              <a:ext cx="8325" cy="8325"/>
            </a:xfrm>
            <a:custGeom>
              <a:rect b="b" l="l" r="r" t="t"/>
              <a:pathLst>
                <a:path extrusionOk="0" h="333" w="333">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3"/>
            <p:cNvSpPr/>
            <p:nvPr/>
          </p:nvSpPr>
          <p:spPr>
            <a:xfrm>
              <a:off x="2727025" y="4334775"/>
              <a:ext cx="8325" cy="8325"/>
            </a:xfrm>
            <a:custGeom>
              <a:rect b="b" l="l" r="r" t="t"/>
              <a:pathLst>
                <a:path extrusionOk="0" h="333" w="333">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3"/>
            <p:cNvSpPr/>
            <p:nvPr/>
          </p:nvSpPr>
          <p:spPr>
            <a:xfrm>
              <a:off x="2745075" y="4334775"/>
              <a:ext cx="8300" cy="8325"/>
            </a:xfrm>
            <a:custGeom>
              <a:rect b="b" l="l" r="r" t="t"/>
              <a:pathLst>
                <a:path extrusionOk="0" h="333" w="332">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3"/>
            <p:cNvSpPr/>
            <p:nvPr/>
          </p:nvSpPr>
          <p:spPr>
            <a:xfrm>
              <a:off x="2762925" y="4334775"/>
              <a:ext cx="8300" cy="8325"/>
            </a:xfrm>
            <a:custGeom>
              <a:rect b="b" l="l" r="r" t="t"/>
              <a:pathLst>
                <a:path extrusionOk="0" h="333" w="332">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3"/>
            <p:cNvSpPr/>
            <p:nvPr/>
          </p:nvSpPr>
          <p:spPr>
            <a:xfrm>
              <a:off x="2780775" y="4334775"/>
              <a:ext cx="8300" cy="8325"/>
            </a:xfrm>
            <a:custGeom>
              <a:rect b="b" l="l" r="r" t="t"/>
              <a:pathLst>
                <a:path extrusionOk="0" h="333" w="332">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3"/>
            <p:cNvSpPr/>
            <p:nvPr/>
          </p:nvSpPr>
          <p:spPr>
            <a:xfrm>
              <a:off x="2816650" y="4334775"/>
              <a:ext cx="8325" cy="8325"/>
            </a:xfrm>
            <a:custGeom>
              <a:rect b="b" l="l" r="r" t="t"/>
              <a:pathLst>
                <a:path extrusionOk="0" h="333" w="333">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3"/>
            <p:cNvSpPr/>
            <p:nvPr/>
          </p:nvSpPr>
          <p:spPr>
            <a:xfrm>
              <a:off x="2834675" y="4334775"/>
              <a:ext cx="8325" cy="8325"/>
            </a:xfrm>
            <a:custGeom>
              <a:rect b="b" l="l" r="r" t="t"/>
              <a:pathLst>
                <a:path extrusionOk="0" h="333" w="333">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3"/>
            <p:cNvSpPr/>
            <p:nvPr/>
          </p:nvSpPr>
          <p:spPr>
            <a:xfrm>
              <a:off x="2852525" y="4334775"/>
              <a:ext cx="8325" cy="8325"/>
            </a:xfrm>
            <a:custGeom>
              <a:rect b="b" l="l" r="r" t="t"/>
              <a:pathLst>
                <a:path extrusionOk="0" h="333" w="333">
                  <a:moveTo>
                    <a:pt x="167" y="0"/>
                  </a:moveTo>
                  <a:cubicBezTo>
                    <a:pt x="73" y="0"/>
                    <a:pt x="1" y="80"/>
                    <a:pt x="1" y="166"/>
                  </a:cubicBezTo>
                  <a:cubicBezTo>
                    <a:pt x="1" y="260"/>
                    <a:pt x="73" y="332"/>
                    <a:pt x="167" y="332"/>
                  </a:cubicBezTo>
                  <a:cubicBezTo>
                    <a:pt x="260" y="332"/>
                    <a:pt x="332" y="260"/>
                    <a:pt x="332" y="166"/>
                  </a:cubicBezTo>
                  <a:cubicBezTo>
                    <a:pt x="332"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3"/>
            <p:cNvSpPr/>
            <p:nvPr/>
          </p:nvSpPr>
          <p:spPr>
            <a:xfrm>
              <a:off x="2870375" y="4334775"/>
              <a:ext cx="8325" cy="8325"/>
            </a:xfrm>
            <a:custGeom>
              <a:rect b="b" l="l" r="r" t="t"/>
              <a:pathLst>
                <a:path extrusionOk="0" h="333" w="333">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3"/>
            <p:cNvSpPr/>
            <p:nvPr/>
          </p:nvSpPr>
          <p:spPr>
            <a:xfrm>
              <a:off x="3031750" y="4334775"/>
              <a:ext cx="8325" cy="8325"/>
            </a:xfrm>
            <a:custGeom>
              <a:rect b="b" l="l" r="r" t="t"/>
              <a:pathLst>
                <a:path extrusionOk="0" h="333" w="333">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3"/>
            <p:cNvSpPr/>
            <p:nvPr/>
          </p:nvSpPr>
          <p:spPr>
            <a:xfrm>
              <a:off x="3049600" y="4334775"/>
              <a:ext cx="8325" cy="8325"/>
            </a:xfrm>
            <a:custGeom>
              <a:rect b="b" l="l" r="r" t="t"/>
              <a:pathLst>
                <a:path extrusionOk="0" h="333" w="333">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3"/>
            <p:cNvSpPr/>
            <p:nvPr/>
          </p:nvSpPr>
          <p:spPr>
            <a:xfrm>
              <a:off x="3085500" y="4334775"/>
              <a:ext cx="8300" cy="8325"/>
            </a:xfrm>
            <a:custGeom>
              <a:rect b="b" l="l" r="r" t="t"/>
              <a:pathLst>
                <a:path extrusionOk="0" h="333" w="332">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3"/>
            <p:cNvSpPr/>
            <p:nvPr/>
          </p:nvSpPr>
          <p:spPr>
            <a:xfrm>
              <a:off x="3103525" y="4334775"/>
              <a:ext cx="8325" cy="8325"/>
            </a:xfrm>
            <a:custGeom>
              <a:rect b="b" l="l" r="r" t="t"/>
              <a:pathLst>
                <a:path extrusionOk="0" h="333" w="333">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3"/>
            <p:cNvSpPr/>
            <p:nvPr/>
          </p:nvSpPr>
          <p:spPr>
            <a:xfrm>
              <a:off x="3121375" y="4334775"/>
              <a:ext cx="8325" cy="8325"/>
            </a:xfrm>
            <a:custGeom>
              <a:rect b="b" l="l" r="r" t="t"/>
              <a:pathLst>
                <a:path extrusionOk="0" h="333" w="333">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3"/>
            <p:cNvSpPr/>
            <p:nvPr/>
          </p:nvSpPr>
          <p:spPr>
            <a:xfrm>
              <a:off x="3139225" y="4334775"/>
              <a:ext cx="8325" cy="8325"/>
            </a:xfrm>
            <a:custGeom>
              <a:rect b="b" l="l" r="r" t="t"/>
              <a:pathLst>
                <a:path extrusionOk="0" h="333" w="333">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3"/>
            <p:cNvSpPr/>
            <p:nvPr/>
          </p:nvSpPr>
          <p:spPr>
            <a:xfrm>
              <a:off x="3157250" y="4334775"/>
              <a:ext cx="8325" cy="8325"/>
            </a:xfrm>
            <a:custGeom>
              <a:rect b="b" l="l" r="r" t="t"/>
              <a:pathLst>
                <a:path extrusionOk="0" h="333" w="333">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3"/>
            <p:cNvSpPr/>
            <p:nvPr/>
          </p:nvSpPr>
          <p:spPr>
            <a:xfrm>
              <a:off x="3175100" y="4334775"/>
              <a:ext cx="8325" cy="8325"/>
            </a:xfrm>
            <a:custGeom>
              <a:rect b="b" l="l" r="r" t="t"/>
              <a:pathLst>
                <a:path extrusionOk="0" h="333" w="333">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3"/>
            <p:cNvSpPr/>
            <p:nvPr/>
          </p:nvSpPr>
          <p:spPr>
            <a:xfrm>
              <a:off x="3193125" y="4334775"/>
              <a:ext cx="8325" cy="8325"/>
            </a:xfrm>
            <a:custGeom>
              <a:rect b="b" l="l" r="r" t="t"/>
              <a:pathLst>
                <a:path extrusionOk="0" h="333" w="333">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3"/>
            <p:cNvSpPr/>
            <p:nvPr/>
          </p:nvSpPr>
          <p:spPr>
            <a:xfrm>
              <a:off x="3210975" y="4334775"/>
              <a:ext cx="8325" cy="8325"/>
            </a:xfrm>
            <a:custGeom>
              <a:rect b="b" l="l" r="r" t="t"/>
              <a:pathLst>
                <a:path extrusionOk="0" h="333" w="333">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3"/>
            <p:cNvSpPr/>
            <p:nvPr/>
          </p:nvSpPr>
          <p:spPr>
            <a:xfrm>
              <a:off x="3228825" y="4334775"/>
              <a:ext cx="8325" cy="8325"/>
            </a:xfrm>
            <a:custGeom>
              <a:rect b="b" l="l" r="r" t="t"/>
              <a:pathLst>
                <a:path extrusionOk="0" h="333" w="333">
                  <a:moveTo>
                    <a:pt x="167" y="0"/>
                  </a:moveTo>
                  <a:cubicBezTo>
                    <a:pt x="80" y="0"/>
                    <a:pt x="1" y="80"/>
                    <a:pt x="1" y="166"/>
                  </a:cubicBezTo>
                  <a:cubicBezTo>
                    <a:pt x="1" y="260"/>
                    <a:pt x="80" y="332"/>
                    <a:pt x="167" y="332"/>
                  </a:cubicBezTo>
                  <a:cubicBezTo>
                    <a:pt x="261" y="332"/>
                    <a:pt x="333" y="260"/>
                    <a:pt x="333" y="166"/>
                  </a:cubicBezTo>
                  <a:cubicBezTo>
                    <a:pt x="333" y="80"/>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3"/>
            <p:cNvSpPr/>
            <p:nvPr/>
          </p:nvSpPr>
          <p:spPr>
            <a:xfrm>
              <a:off x="3246875" y="4334775"/>
              <a:ext cx="8300" cy="8325"/>
            </a:xfrm>
            <a:custGeom>
              <a:rect b="b" l="l" r="r" t="t"/>
              <a:pathLst>
                <a:path extrusionOk="0" h="333" w="332">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3"/>
            <p:cNvSpPr/>
            <p:nvPr/>
          </p:nvSpPr>
          <p:spPr>
            <a:xfrm>
              <a:off x="3264725" y="4334775"/>
              <a:ext cx="8300" cy="8325"/>
            </a:xfrm>
            <a:custGeom>
              <a:rect b="b" l="l" r="r" t="t"/>
              <a:pathLst>
                <a:path extrusionOk="0" h="333" w="332">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3"/>
            <p:cNvSpPr/>
            <p:nvPr/>
          </p:nvSpPr>
          <p:spPr>
            <a:xfrm>
              <a:off x="3282750" y="4334775"/>
              <a:ext cx="8325" cy="8325"/>
            </a:xfrm>
            <a:custGeom>
              <a:rect b="b" l="l" r="r" t="t"/>
              <a:pathLst>
                <a:path extrusionOk="0" h="333" w="333">
                  <a:moveTo>
                    <a:pt x="166" y="0"/>
                  </a:moveTo>
                  <a:cubicBezTo>
                    <a:pt x="73" y="0"/>
                    <a:pt x="0" y="80"/>
                    <a:pt x="0" y="166"/>
                  </a:cubicBezTo>
                  <a:cubicBezTo>
                    <a:pt x="0" y="260"/>
                    <a:pt x="73"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3"/>
            <p:cNvSpPr/>
            <p:nvPr/>
          </p:nvSpPr>
          <p:spPr>
            <a:xfrm>
              <a:off x="3300600" y="4334775"/>
              <a:ext cx="8325" cy="8325"/>
            </a:xfrm>
            <a:custGeom>
              <a:rect b="b" l="l" r="r" t="t"/>
              <a:pathLst>
                <a:path extrusionOk="0" h="333" w="333">
                  <a:moveTo>
                    <a:pt x="166" y="0"/>
                  </a:moveTo>
                  <a:cubicBezTo>
                    <a:pt x="73" y="0"/>
                    <a:pt x="0" y="80"/>
                    <a:pt x="0" y="166"/>
                  </a:cubicBezTo>
                  <a:cubicBezTo>
                    <a:pt x="0" y="260"/>
                    <a:pt x="73"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3"/>
            <p:cNvSpPr/>
            <p:nvPr/>
          </p:nvSpPr>
          <p:spPr>
            <a:xfrm>
              <a:off x="3318450" y="4334775"/>
              <a:ext cx="8325" cy="8325"/>
            </a:xfrm>
            <a:custGeom>
              <a:rect b="b" l="l" r="r" t="t"/>
              <a:pathLst>
                <a:path extrusionOk="0" h="333" w="333">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3"/>
            <p:cNvSpPr/>
            <p:nvPr/>
          </p:nvSpPr>
          <p:spPr>
            <a:xfrm>
              <a:off x="3336475" y="4334775"/>
              <a:ext cx="8325" cy="8325"/>
            </a:xfrm>
            <a:custGeom>
              <a:rect b="b" l="l" r="r" t="t"/>
              <a:pathLst>
                <a:path extrusionOk="0" h="333" w="333">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3"/>
            <p:cNvSpPr/>
            <p:nvPr/>
          </p:nvSpPr>
          <p:spPr>
            <a:xfrm>
              <a:off x="3354325" y="4334775"/>
              <a:ext cx="8325" cy="8325"/>
            </a:xfrm>
            <a:custGeom>
              <a:rect b="b" l="l" r="r" t="t"/>
              <a:pathLst>
                <a:path extrusionOk="0" h="333" w="333">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3"/>
            <p:cNvSpPr/>
            <p:nvPr/>
          </p:nvSpPr>
          <p:spPr>
            <a:xfrm>
              <a:off x="3372375" y="4334775"/>
              <a:ext cx="8300" cy="8325"/>
            </a:xfrm>
            <a:custGeom>
              <a:rect b="b" l="l" r="r" t="t"/>
              <a:pathLst>
                <a:path extrusionOk="0" h="333" w="332">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3"/>
            <p:cNvSpPr/>
            <p:nvPr/>
          </p:nvSpPr>
          <p:spPr>
            <a:xfrm>
              <a:off x="3390225" y="4334775"/>
              <a:ext cx="8300" cy="8325"/>
            </a:xfrm>
            <a:custGeom>
              <a:rect b="b" l="l" r="r" t="t"/>
              <a:pathLst>
                <a:path extrusionOk="0" h="333" w="332">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3"/>
            <p:cNvSpPr/>
            <p:nvPr/>
          </p:nvSpPr>
          <p:spPr>
            <a:xfrm>
              <a:off x="3408075" y="4334775"/>
              <a:ext cx="8300" cy="8325"/>
            </a:xfrm>
            <a:custGeom>
              <a:rect b="b" l="l" r="r" t="t"/>
              <a:pathLst>
                <a:path extrusionOk="0" h="333" w="332">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3"/>
            <p:cNvSpPr/>
            <p:nvPr/>
          </p:nvSpPr>
          <p:spPr>
            <a:xfrm>
              <a:off x="3426100" y="4334775"/>
              <a:ext cx="8325" cy="8325"/>
            </a:xfrm>
            <a:custGeom>
              <a:rect b="b" l="l" r="r" t="t"/>
              <a:pathLst>
                <a:path extrusionOk="0" h="333" w="333">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3"/>
            <p:cNvSpPr/>
            <p:nvPr/>
          </p:nvSpPr>
          <p:spPr>
            <a:xfrm>
              <a:off x="3443950" y="4334775"/>
              <a:ext cx="8325" cy="8325"/>
            </a:xfrm>
            <a:custGeom>
              <a:rect b="b" l="l" r="r" t="t"/>
              <a:pathLst>
                <a:path extrusionOk="0" h="333" w="333">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3"/>
            <p:cNvSpPr/>
            <p:nvPr/>
          </p:nvSpPr>
          <p:spPr>
            <a:xfrm>
              <a:off x="3461975" y="4334775"/>
              <a:ext cx="8325" cy="8325"/>
            </a:xfrm>
            <a:custGeom>
              <a:rect b="b" l="l" r="r" t="t"/>
              <a:pathLst>
                <a:path extrusionOk="0" h="333" w="333">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3"/>
            <p:cNvSpPr/>
            <p:nvPr/>
          </p:nvSpPr>
          <p:spPr>
            <a:xfrm>
              <a:off x="3479825" y="4334775"/>
              <a:ext cx="8325" cy="8325"/>
            </a:xfrm>
            <a:custGeom>
              <a:rect b="b" l="l" r="r" t="t"/>
              <a:pathLst>
                <a:path extrusionOk="0" h="333" w="333">
                  <a:moveTo>
                    <a:pt x="166" y="0"/>
                  </a:moveTo>
                  <a:cubicBezTo>
                    <a:pt x="73" y="0"/>
                    <a:pt x="1" y="80"/>
                    <a:pt x="1" y="166"/>
                  </a:cubicBezTo>
                  <a:cubicBezTo>
                    <a:pt x="1" y="260"/>
                    <a:pt x="73"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3"/>
            <p:cNvSpPr/>
            <p:nvPr/>
          </p:nvSpPr>
          <p:spPr>
            <a:xfrm>
              <a:off x="3497675" y="4334775"/>
              <a:ext cx="8325" cy="8325"/>
            </a:xfrm>
            <a:custGeom>
              <a:rect b="b" l="l" r="r" t="t"/>
              <a:pathLst>
                <a:path extrusionOk="0" h="333" w="333">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3"/>
            <p:cNvSpPr/>
            <p:nvPr/>
          </p:nvSpPr>
          <p:spPr>
            <a:xfrm>
              <a:off x="3515700" y="4334775"/>
              <a:ext cx="8325" cy="8325"/>
            </a:xfrm>
            <a:custGeom>
              <a:rect b="b" l="l" r="r" t="t"/>
              <a:pathLst>
                <a:path extrusionOk="0" h="333" w="333">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3"/>
            <p:cNvSpPr/>
            <p:nvPr/>
          </p:nvSpPr>
          <p:spPr>
            <a:xfrm>
              <a:off x="3569450" y="4334775"/>
              <a:ext cx="8300" cy="8325"/>
            </a:xfrm>
            <a:custGeom>
              <a:rect b="b" l="l" r="r" t="t"/>
              <a:pathLst>
                <a:path extrusionOk="0" h="333" w="332">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3"/>
            <p:cNvSpPr/>
            <p:nvPr/>
          </p:nvSpPr>
          <p:spPr>
            <a:xfrm>
              <a:off x="2529950" y="4352800"/>
              <a:ext cx="8325" cy="8325"/>
            </a:xfrm>
            <a:custGeom>
              <a:rect b="b" l="l" r="r" t="t"/>
              <a:pathLst>
                <a:path extrusionOk="0" h="333" w="333">
                  <a:moveTo>
                    <a:pt x="167" y="1"/>
                  </a:moveTo>
                  <a:cubicBezTo>
                    <a:pt x="73" y="1"/>
                    <a:pt x="1" y="73"/>
                    <a:pt x="1" y="167"/>
                  </a:cubicBezTo>
                  <a:cubicBezTo>
                    <a:pt x="1" y="260"/>
                    <a:pt x="73" y="332"/>
                    <a:pt x="167" y="332"/>
                  </a:cubicBezTo>
                  <a:cubicBezTo>
                    <a:pt x="260" y="332"/>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3"/>
            <p:cNvSpPr/>
            <p:nvPr/>
          </p:nvSpPr>
          <p:spPr>
            <a:xfrm>
              <a:off x="2547800" y="4352800"/>
              <a:ext cx="8325" cy="8325"/>
            </a:xfrm>
            <a:custGeom>
              <a:rect b="b" l="l" r="r" t="t"/>
              <a:pathLst>
                <a:path extrusionOk="0" h="333" w="333">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3"/>
            <p:cNvSpPr/>
            <p:nvPr/>
          </p:nvSpPr>
          <p:spPr>
            <a:xfrm>
              <a:off x="2655450" y="4352800"/>
              <a:ext cx="8325" cy="8325"/>
            </a:xfrm>
            <a:custGeom>
              <a:rect b="b" l="l" r="r" t="t"/>
              <a:pathLst>
                <a:path extrusionOk="0" h="333" w="333">
                  <a:moveTo>
                    <a:pt x="166" y="1"/>
                  </a:moveTo>
                  <a:cubicBezTo>
                    <a:pt x="73" y="1"/>
                    <a:pt x="1" y="73"/>
                    <a:pt x="1" y="167"/>
                  </a:cubicBezTo>
                  <a:cubicBezTo>
                    <a:pt x="1" y="260"/>
                    <a:pt x="73" y="332"/>
                    <a:pt x="166" y="332"/>
                  </a:cubicBezTo>
                  <a:cubicBezTo>
                    <a:pt x="253" y="332"/>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3"/>
            <p:cNvSpPr/>
            <p:nvPr/>
          </p:nvSpPr>
          <p:spPr>
            <a:xfrm>
              <a:off x="2673300" y="4352800"/>
              <a:ext cx="8325" cy="8325"/>
            </a:xfrm>
            <a:custGeom>
              <a:rect b="b" l="l" r="r" t="t"/>
              <a:pathLst>
                <a:path extrusionOk="0" h="333" w="333">
                  <a:moveTo>
                    <a:pt x="166" y="1"/>
                  </a:moveTo>
                  <a:cubicBezTo>
                    <a:pt x="73" y="1"/>
                    <a:pt x="1" y="73"/>
                    <a:pt x="1" y="167"/>
                  </a:cubicBezTo>
                  <a:cubicBezTo>
                    <a:pt x="1" y="260"/>
                    <a:pt x="73"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3"/>
            <p:cNvSpPr/>
            <p:nvPr/>
          </p:nvSpPr>
          <p:spPr>
            <a:xfrm>
              <a:off x="2691150" y="4352800"/>
              <a:ext cx="8325" cy="8325"/>
            </a:xfrm>
            <a:custGeom>
              <a:rect b="b" l="l" r="r" t="t"/>
              <a:pathLst>
                <a:path extrusionOk="0" h="333" w="333">
                  <a:moveTo>
                    <a:pt x="166" y="1"/>
                  </a:moveTo>
                  <a:cubicBezTo>
                    <a:pt x="80" y="1"/>
                    <a:pt x="1" y="73"/>
                    <a:pt x="1" y="167"/>
                  </a:cubicBezTo>
                  <a:cubicBezTo>
                    <a:pt x="1" y="260"/>
                    <a:pt x="80"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3"/>
            <p:cNvSpPr/>
            <p:nvPr/>
          </p:nvSpPr>
          <p:spPr>
            <a:xfrm>
              <a:off x="2709175" y="4352800"/>
              <a:ext cx="8325" cy="8325"/>
            </a:xfrm>
            <a:custGeom>
              <a:rect b="b" l="l" r="r" t="t"/>
              <a:pathLst>
                <a:path extrusionOk="0" h="333" w="333">
                  <a:moveTo>
                    <a:pt x="167" y="1"/>
                  </a:moveTo>
                  <a:cubicBezTo>
                    <a:pt x="73" y="1"/>
                    <a:pt x="1" y="73"/>
                    <a:pt x="1" y="167"/>
                  </a:cubicBezTo>
                  <a:cubicBezTo>
                    <a:pt x="1" y="260"/>
                    <a:pt x="73" y="332"/>
                    <a:pt x="167" y="332"/>
                  </a:cubicBezTo>
                  <a:cubicBezTo>
                    <a:pt x="260" y="332"/>
                    <a:pt x="333" y="260"/>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3"/>
            <p:cNvSpPr/>
            <p:nvPr/>
          </p:nvSpPr>
          <p:spPr>
            <a:xfrm>
              <a:off x="2727025" y="4352800"/>
              <a:ext cx="8325" cy="8325"/>
            </a:xfrm>
            <a:custGeom>
              <a:rect b="b" l="l" r="r" t="t"/>
              <a:pathLst>
                <a:path extrusionOk="0" h="333" w="333">
                  <a:moveTo>
                    <a:pt x="167" y="1"/>
                  </a:moveTo>
                  <a:cubicBezTo>
                    <a:pt x="80" y="1"/>
                    <a:pt x="1" y="73"/>
                    <a:pt x="1" y="167"/>
                  </a:cubicBezTo>
                  <a:cubicBezTo>
                    <a:pt x="1" y="260"/>
                    <a:pt x="80" y="332"/>
                    <a:pt x="167" y="332"/>
                  </a:cubicBezTo>
                  <a:cubicBezTo>
                    <a:pt x="260" y="332"/>
                    <a:pt x="333" y="260"/>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3"/>
            <p:cNvSpPr/>
            <p:nvPr/>
          </p:nvSpPr>
          <p:spPr>
            <a:xfrm>
              <a:off x="2745075" y="4352800"/>
              <a:ext cx="8300" cy="8325"/>
            </a:xfrm>
            <a:custGeom>
              <a:rect b="b" l="l" r="r" t="t"/>
              <a:pathLst>
                <a:path extrusionOk="0" h="333" w="332">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3"/>
            <p:cNvSpPr/>
            <p:nvPr/>
          </p:nvSpPr>
          <p:spPr>
            <a:xfrm>
              <a:off x="2762925" y="4352800"/>
              <a:ext cx="8300" cy="8325"/>
            </a:xfrm>
            <a:custGeom>
              <a:rect b="b" l="l" r="r" t="t"/>
              <a:pathLst>
                <a:path extrusionOk="0" h="333" w="332">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3"/>
            <p:cNvSpPr/>
            <p:nvPr/>
          </p:nvSpPr>
          <p:spPr>
            <a:xfrm>
              <a:off x="2780775" y="4352800"/>
              <a:ext cx="8300" cy="8325"/>
            </a:xfrm>
            <a:custGeom>
              <a:rect b="b" l="l" r="r" t="t"/>
              <a:pathLst>
                <a:path extrusionOk="0" h="333" w="332">
                  <a:moveTo>
                    <a:pt x="166" y="1"/>
                  </a:moveTo>
                  <a:cubicBezTo>
                    <a:pt x="79" y="1"/>
                    <a:pt x="0" y="73"/>
                    <a:pt x="0" y="167"/>
                  </a:cubicBezTo>
                  <a:cubicBezTo>
                    <a:pt x="0" y="260"/>
                    <a:pt x="79"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3"/>
            <p:cNvSpPr/>
            <p:nvPr/>
          </p:nvSpPr>
          <p:spPr>
            <a:xfrm>
              <a:off x="2798800" y="4352800"/>
              <a:ext cx="8325" cy="8325"/>
            </a:xfrm>
            <a:custGeom>
              <a:rect b="b" l="l" r="r" t="t"/>
              <a:pathLst>
                <a:path extrusionOk="0" h="333" w="333">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3"/>
            <p:cNvSpPr/>
            <p:nvPr/>
          </p:nvSpPr>
          <p:spPr>
            <a:xfrm>
              <a:off x="2816650" y="4352800"/>
              <a:ext cx="8325" cy="8325"/>
            </a:xfrm>
            <a:custGeom>
              <a:rect b="b" l="l" r="r" t="t"/>
              <a:pathLst>
                <a:path extrusionOk="0" h="333" w="333">
                  <a:moveTo>
                    <a:pt x="166" y="1"/>
                  </a:moveTo>
                  <a:cubicBezTo>
                    <a:pt x="80" y="1"/>
                    <a:pt x="0" y="73"/>
                    <a:pt x="0" y="167"/>
                  </a:cubicBezTo>
                  <a:cubicBezTo>
                    <a:pt x="0" y="260"/>
                    <a:pt x="80"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3"/>
            <p:cNvSpPr/>
            <p:nvPr/>
          </p:nvSpPr>
          <p:spPr>
            <a:xfrm>
              <a:off x="2834675" y="4352800"/>
              <a:ext cx="8325" cy="8325"/>
            </a:xfrm>
            <a:custGeom>
              <a:rect b="b" l="l" r="r" t="t"/>
              <a:pathLst>
                <a:path extrusionOk="0" h="333" w="333">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3"/>
            <p:cNvSpPr/>
            <p:nvPr/>
          </p:nvSpPr>
          <p:spPr>
            <a:xfrm>
              <a:off x="2852525" y="4352800"/>
              <a:ext cx="8325" cy="8325"/>
            </a:xfrm>
            <a:custGeom>
              <a:rect b="b" l="l" r="r" t="t"/>
              <a:pathLst>
                <a:path extrusionOk="0" h="333" w="333">
                  <a:moveTo>
                    <a:pt x="167" y="1"/>
                  </a:moveTo>
                  <a:cubicBezTo>
                    <a:pt x="73" y="1"/>
                    <a:pt x="1" y="73"/>
                    <a:pt x="1" y="167"/>
                  </a:cubicBezTo>
                  <a:cubicBezTo>
                    <a:pt x="1" y="260"/>
                    <a:pt x="73" y="332"/>
                    <a:pt x="167" y="332"/>
                  </a:cubicBezTo>
                  <a:cubicBezTo>
                    <a:pt x="260" y="332"/>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3"/>
            <p:cNvSpPr/>
            <p:nvPr/>
          </p:nvSpPr>
          <p:spPr>
            <a:xfrm>
              <a:off x="2870375" y="4352800"/>
              <a:ext cx="8325" cy="8325"/>
            </a:xfrm>
            <a:custGeom>
              <a:rect b="b" l="l" r="r" t="t"/>
              <a:pathLst>
                <a:path extrusionOk="0" h="333" w="333">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3"/>
            <p:cNvSpPr/>
            <p:nvPr/>
          </p:nvSpPr>
          <p:spPr>
            <a:xfrm>
              <a:off x="3049600" y="4352800"/>
              <a:ext cx="8325" cy="8325"/>
            </a:xfrm>
            <a:custGeom>
              <a:rect b="b" l="l" r="r" t="t"/>
              <a:pathLst>
                <a:path extrusionOk="0" h="333" w="333">
                  <a:moveTo>
                    <a:pt x="167" y="1"/>
                  </a:moveTo>
                  <a:cubicBezTo>
                    <a:pt x="80" y="1"/>
                    <a:pt x="1" y="73"/>
                    <a:pt x="1" y="167"/>
                  </a:cubicBezTo>
                  <a:cubicBezTo>
                    <a:pt x="1" y="260"/>
                    <a:pt x="80" y="332"/>
                    <a:pt x="167" y="332"/>
                  </a:cubicBezTo>
                  <a:cubicBezTo>
                    <a:pt x="260" y="332"/>
                    <a:pt x="333" y="260"/>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3"/>
            <p:cNvSpPr/>
            <p:nvPr/>
          </p:nvSpPr>
          <p:spPr>
            <a:xfrm>
              <a:off x="3067650" y="4352800"/>
              <a:ext cx="8300" cy="8325"/>
            </a:xfrm>
            <a:custGeom>
              <a:rect b="b" l="l" r="r" t="t"/>
              <a:pathLst>
                <a:path extrusionOk="0" h="333" w="332">
                  <a:moveTo>
                    <a:pt x="166" y="1"/>
                  </a:moveTo>
                  <a:cubicBezTo>
                    <a:pt x="72" y="1"/>
                    <a:pt x="0" y="73"/>
                    <a:pt x="0" y="167"/>
                  </a:cubicBezTo>
                  <a:cubicBezTo>
                    <a:pt x="0" y="260"/>
                    <a:pt x="72" y="332"/>
                    <a:pt x="166" y="332"/>
                  </a:cubicBezTo>
                  <a:cubicBezTo>
                    <a:pt x="252" y="332"/>
                    <a:pt x="332" y="260"/>
                    <a:pt x="332" y="167"/>
                  </a:cubicBezTo>
                  <a:cubicBezTo>
                    <a:pt x="332" y="73"/>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3"/>
            <p:cNvSpPr/>
            <p:nvPr/>
          </p:nvSpPr>
          <p:spPr>
            <a:xfrm>
              <a:off x="3067650" y="4335850"/>
              <a:ext cx="8300" cy="8325"/>
            </a:xfrm>
            <a:custGeom>
              <a:rect b="b" l="l" r="r" t="t"/>
              <a:pathLst>
                <a:path extrusionOk="0" h="333" w="332">
                  <a:moveTo>
                    <a:pt x="166" y="1"/>
                  </a:moveTo>
                  <a:cubicBezTo>
                    <a:pt x="72" y="1"/>
                    <a:pt x="0" y="80"/>
                    <a:pt x="0" y="167"/>
                  </a:cubicBezTo>
                  <a:cubicBezTo>
                    <a:pt x="0" y="260"/>
                    <a:pt x="72" y="333"/>
                    <a:pt x="166" y="333"/>
                  </a:cubicBezTo>
                  <a:cubicBezTo>
                    <a:pt x="252" y="333"/>
                    <a:pt x="332" y="260"/>
                    <a:pt x="332" y="167"/>
                  </a:cubicBezTo>
                  <a:cubicBezTo>
                    <a:pt x="332" y="80"/>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3"/>
            <p:cNvSpPr/>
            <p:nvPr/>
          </p:nvSpPr>
          <p:spPr>
            <a:xfrm>
              <a:off x="3085500" y="4352800"/>
              <a:ext cx="8300" cy="8325"/>
            </a:xfrm>
            <a:custGeom>
              <a:rect b="b" l="l" r="r" t="t"/>
              <a:pathLst>
                <a:path extrusionOk="0" h="333" w="332">
                  <a:moveTo>
                    <a:pt x="166" y="1"/>
                  </a:moveTo>
                  <a:cubicBezTo>
                    <a:pt x="79" y="1"/>
                    <a:pt x="0" y="73"/>
                    <a:pt x="0" y="167"/>
                  </a:cubicBezTo>
                  <a:cubicBezTo>
                    <a:pt x="0" y="260"/>
                    <a:pt x="79"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3"/>
            <p:cNvSpPr/>
            <p:nvPr/>
          </p:nvSpPr>
          <p:spPr>
            <a:xfrm>
              <a:off x="3103525" y="4352800"/>
              <a:ext cx="8325" cy="8325"/>
            </a:xfrm>
            <a:custGeom>
              <a:rect b="b" l="l" r="r" t="t"/>
              <a:pathLst>
                <a:path extrusionOk="0" h="333" w="333">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3"/>
            <p:cNvSpPr/>
            <p:nvPr/>
          </p:nvSpPr>
          <p:spPr>
            <a:xfrm>
              <a:off x="3121375" y="4352800"/>
              <a:ext cx="8325" cy="8325"/>
            </a:xfrm>
            <a:custGeom>
              <a:rect b="b" l="l" r="r" t="t"/>
              <a:pathLst>
                <a:path extrusionOk="0" h="333" w="333">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3"/>
            <p:cNvSpPr/>
            <p:nvPr/>
          </p:nvSpPr>
          <p:spPr>
            <a:xfrm>
              <a:off x="3139225" y="4352800"/>
              <a:ext cx="8325" cy="8325"/>
            </a:xfrm>
            <a:custGeom>
              <a:rect b="b" l="l" r="r" t="t"/>
              <a:pathLst>
                <a:path extrusionOk="0" h="333" w="333">
                  <a:moveTo>
                    <a:pt x="166" y="1"/>
                  </a:moveTo>
                  <a:cubicBezTo>
                    <a:pt x="80" y="1"/>
                    <a:pt x="0" y="73"/>
                    <a:pt x="0" y="167"/>
                  </a:cubicBezTo>
                  <a:cubicBezTo>
                    <a:pt x="0" y="260"/>
                    <a:pt x="80"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3"/>
            <p:cNvSpPr/>
            <p:nvPr/>
          </p:nvSpPr>
          <p:spPr>
            <a:xfrm>
              <a:off x="3157250" y="4352800"/>
              <a:ext cx="8325" cy="8325"/>
            </a:xfrm>
            <a:custGeom>
              <a:rect b="b" l="l" r="r" t="t"/>
              <a:pathLst>
                <a:path extrusionOk="0" h="333" w="333">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3"/>
            <p:cNvSpPr/>
            <p:nvPr/>
          </p:nvSpPr>
          <p:spPr>
            <a:xfrm>
              <a:off x="3175100" y="4352800"/>
              <a:ext cx="8325" cy="8325"/>
            </a:xfrm>
            <a:custGeom>
              <a:rect b="b" l="l" r="r" t="t"/>
              <a:pathLst>
                <a:path extrusionOk="0" h="333" w="333">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3"/>
            <p:cNvSpPr/>
            <p:nvPr/>
          </p:nvSpPr>
          <p:spPr>
            <a:xfrm>
              <a:off x="3193125" y="4352800"/>
              <a:ext cx="8325" cy="8325"/>
            </a:xfrm>
            <a:custGeom>
              <a:rect b="b" l="l" r="r" t="t"/>
              <a:pathLst>
                <a:path extrusionOk="0" h="333" w="333">
                  <a:moveTo>
                    <a:pt x="167" y="1"/>
                  </a:moveTo>
                  <a:cubicBezTo>
                    <a:pt x="73" y="1"/>
                    <a:pt x="1" y="73"/>
                    <a:pt x="1" y="167"/>
                  </a:cubicBezTo>
                  <a:cubicBezTo>
                    <a:pt x="1" y="260"/>
                    <a:pt x="73" y="332"/>
                    <a:pt x="167" y="332"/>
                  </a:cubicBezTo>
                  <a:cubicBezTo>
                    <a:pt x="253" y="332"/>
                    <a:pt x="333" y="260"/>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3"/>
            <p:cNvSpPr/>
            <p:nvPr/>
          </p:nvSpPr>
          <p:spPr>
            <a:xfrm>
              <a:off x="3210975" y="4352800"/>
              <a:ext cx="8325" cy="8325"/>
            </a:xfrm>
            <a:custGeom>
              <a:rect b="b" l="l" r="r" t="t"/>
              <a:pathLst>
                <a:path extrusionOk="0" h="333" w="333">
                  <a:moveTo>
                    <a:pt x="167" y="1"/>
                  </a:moveTo>
                  <a:cubicBezTo>
                    <a:pt x="73" y="1"/>
                    <a:pt x="1" y="73"/>
                    <a:pt x="1" y="167"/>
                  </a:cubicBezTo>
                  <a:cubicBezTo>
                    <a:pt x="1" y="260"/>
                    <a:pt x="73" y="332"/>
                    <a:pt x="167" y="332"/>
                  </a:cubicBezTo>
                  <a:cubicBezTo>
                    <a:pt x="261" y="332"/>
                    <a:pt x="333" y="260"/>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3"/>
            <p:cNvSpPr/>
            <p:nvPr/>
          </p:nvSpPr>
          <p:spPr>
            <a:xfrm>
              <a:off x="3228825" y="4352800"/>
              <a:ext cx="8325" cy="8325"/>
            </a:xfrm>
            <a:custGeom>
              <a:rect b="b" l="l" r="r" t="t"/>
              <a:pathLst>
                <a:path extrusionOk="0" h="333" w="333">
                  <a:moveTo>
                    <a:pt x="167" y="1"/>
                  </a:moveTo>
                  <a:cubicBezTo>
                    <a:pt x="80" y="1"/>
                    <a:pt x="1" y="73"/>
                    <a:pt x="1" y="167"/>
                  </a:cubicBezTo>
                  <a:cubicBezTo>
                    <a:pt x="1" y="260"/>
                    <a:pt x="80" y="332"/>
                    <a:pt x="167" y="332"/>
                  </a:cubicBezTo>
                  <a:cubicBezTo>
                    <a:pt x="261" y="332"/>
                    <a:pt x="333" y="260"/>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3"/>
            <p:cNvSpPr/>
            <p:nvPr/>
          </p:nvSpPr>
          <p:spPr>
            <a:xfrm>
              <a:off x="3246875" y="4352800"/>
              <a:ext cx="8300" cy="8325"/>
            </a:xfrm>
            <a:custGeom>
              <a:rect b="b" l="l" r="r" t="t"/>
              <a:pathLst>
                <a:path extrusionOk="0" h="333" w="332">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3"/>
            <p:cNvSpPr/>
            <p:nvPr/>
          </p:nvSpPr>
          <p:spPr>
            <a:xfrm>
              <a:off x="3264725" y="4352800"/>
              <a:ext cx="8300" cy="8325"/>
            </a:xfrm>
            <a:custGeom>
              <a:rect b="b" l="l" r="r" t="t"/>
              <a:pathLst>
                <a:path extrusionOk="0" h="333" w="332">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3"/>
            <p:cNvSpPr/>
            <p:nvPr/>
          </p:nvSpPr>
          <p:spPr>
            <a:xfrm>
              <a:off x="3282750" y="4352800"/>
              <a:ext cx="8325" cy="8325"/>
            </a:xfrm>
            <a:custGeom>
              <a:rect b="b" l="l" r="r" t="t"/>
              <a:pathLst>
                <a:path extrusionOk="0" h="333" w="333">
                  <a:moveTo>
                    <a:pt x="166" y="1"/>
                  </a:moveTo>
                  <a:cubicBezTo>
                    <a:pt x="73" y="1"/>
                    <a:pt x="0" y="73"/>
                    <a:pt x="0" y="167"/>
                  </a:cubicBezTo>
                  <a:cubicBezTo>
                    <a:pt x="0" y="260"/>
                    <a:pt x="73" y="332"/>
                    <a:pt x="166" y="332"/>
                  </a:cubicBezTo>
                  <a:cubicBezTo>
                    <a:pt x="253" y="332"/>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3"/>
            <p:cNvSpPr/>
            <p:nvPr/>
          </p:nvSpPr>
          <p:spPr>
            <a:xfrm>
              <a:off x="3300600" y="4352800"/>
              <a:ext cx="8325" cy="8325"/>
            </a:xfrm>
            <a:custGeom>
              <a:rect b="b" l="l" r="r" t="t"/>
              <a:pathLst>
                <a:path extrusionOk="0" h="333" w="333">
                  <a:moveTo>
                    <a:pt x="166" y="1"/>
                  </a:moveTo>
                  <a:cubicBezTo>
                    <a:pt x="73" y="1"/>
                    <a:pt x="0" y="73"/>
                    <a:pt x="0" y="167"/>
                  </a:cubicBezTo>
                  <a:cubicBezTo>
                    <a:pt x="0" y="260"/>
                    <a:pt x="73"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3"/>
            <p:cNvSpPr/>
            <p:nvPr/>
          </p:nvSpPr>
          <p:spPr>
            <a:xfrm>
              <a:off x="3318450" y="4352800"/>
              <a:ext cx="8325" cy="8325"/>
            </a:xfrm>
            <a:custGeom>
              <a:rect b="b" l="l" r="r" t="t"/>
              <a:pathLst>
                <a:path extrusionOk="0" h="333" w="333">
                  <a:moveTo>
                    <a:pt x="166" y="1"/>
                  </a:moveTo>
                  <a:cubicBezTo>
                    <a:pt x="80" y="1"/>
                    <a:pt x="1" y="73"/>
                    <a:pt x="1" y="167"/>
                  </a:cubicBezTo>
                  <a:cubicBezTo>
                    <a:pt x="1" y="260"/>
                    <a:pt x="80"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3"/>
            <p:cNvSpPr/>
            <p:nvPr/>
          </p:nvSpPr>
          <p:spPr>
            <a:xfrm>
              <a:off x="3336475" y="4352800"/>
              <a:ext cx="8325" cy="8325"/>
            </a:xfrm>
            <a:custGeom>
              <a:rect b="b" l="l" r="r" t="t"/>
              <a:pathLst>
                <a:path extrusionOk="0" h="333" w="333">
                  <a:moveTo>
                    <a:pt x="167" y="1"/>
                  </a:moveTo>
                  <a:cubicBezTo>
                    <a:pt x="73" y="1"/>
                    <a:pt x="1" y="73"/>
                    <a:pt x="1" y="167"/>
                  </a:cubicBezTo>
                  <a:cubicBezTo>
                    <a:pt x="1" y="260"/>
                    <a:pt x="73" y="332"/>
                    <a:pt x="167" y="332"/>
                  </a:cubicBezTo>
                  <a:cubicBezTo>
                    <a:pt x="253" y="332"/>
                    <a:pt x="333" y="260"/>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3"/>
            <p:cNvSpPr/>
            <p:nvPr/>
          </p:nvSpPr>
          <p:spPr>
            <a:xfrm>
              <a:off x="3354325" y="4352800"/>
              <a:ext cx="8325" cy="8325"/>
            </a:xfrm>
            <a:custGeom>
              <a:rect b="b" l="l" r="r" t="t"/>
              <a:pathLst>
                <a:path extrusionOk="0" h="333" w="333">
                  <a:moveTo>
                    <a:pt x="167" y="1"/>
                  </a:moveTo>
                  <a:cubicBezTo>
                    <a:pt x="73" y="1"/>
                    <a:pt x="1" y="73"/>
                    <a:pt x="1" y="167"/>
                  </a:cubicBezTo>
                  <a:cubicBezTo>
                    <a:pt x="1" y="260"/>
                    <a:pt x="73" y="332"/>
                    <a:pt x="167" y="332"/>
                  </a:cubicBezTo>
                  <a:cubicBezTo>
                    <a:pt x="260" y="332"/>
                    <a:pt x="333" y="260"/>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3"/>
            <p:cNvSpPr/>
            <p:nvPr/>
          </p:nvSpPr>
          <p:spPr>
            <a:xfrm>
              <a:off x="3372375" y="4352800"/>
              <a:ext cx="8300" cy="8325"/>
            </a:xfrm>
            <a:custGeom>
              <a:rect b="b" l="l" r="r" t="t"/>
              <a:pathLst>
                <a:path extrusionOk="0" h="333" w="332">
                  <a:moveTo>
                    <a:pt x="166" y="1"/>
                  </a:moveTo>
                  <a:cubicBezTo>
                    <a:pt x="72" y="1"/>
                    <a:pt x="0" y="73"/>
                    <a:pt x="0" y="167"/>
                  </a:cubicBezTo>
                  <a:cubicBezTo>
                    <a:pt x="0" y="260"/>
                    <a:pt x="72" y="332"/>
                    <a:pt x="166" y="332"/>
                  </a:cubicBezTo>
                  <a:cubicBezTo>
                    <a:pt x="252" y="332"/>
                    <a:pt x="332" y="260"/>
                    <a:pt x="332" y="167"/>
                  </a:cubicBezTo>
                  <a:cubicBezTo>
                    <a:pt x="332" y="73"/>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3"/>
            <p:cNvSpPr/>
            <p:nvPr/>
          </p:nvSpPr>
          <p:spPr>
            <a:xfrm>
              <a:off x="3390225" y="4352800"/>
              <a:ext cx="8300" cy="8325"/>
            </a:xfrm>
            <a:custGeom>
              <a:rect b="b" l="l" r="r" t="t"/>
              <a:pathLst>
                <a:path extrusionOk="0" h="333" w="332">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3"/>
            <p:cNvSpPr/>
            <p:nvPr/>
          </p:nvSpPr>
          <p:spPr>
            <a:xfrm>
              <a:off x="3408075" y="4352800"/>
              <a:ext cx="8300" cy="8325"/>
            </a:xfrm>
            <a:custGeom>
              <a:rect b="b" l="l" r="r" t="t"/>
              <a:pathLst>
                <a:path extrusionOk="0" h="333" w="332">
                  <a:moveTo>
                    <a:pt x="166" y="1"/>
                  </a:moveTo>
                  <a:cubicBezTo>
                    <a:pt x="79" y="1"/>
                    <a:pt x="0" y="73"/>
                    <a:pt x="0" y="167"/>
                  </a:cubicBezTo>
                  <a:cubicBezTo>
                    <a:pt x="0" y="260"/>
                    <a:pt x="79"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3"/>
            <p:cNvSpPr/>
            <p:nvPr/>
          </p:nvSpPr>
          <p:spPr>
            <a:xfrm>
              <a:off x="3426100" y="4352800"/>
              <a:ext cx="8325" cy="8325"/>
            </a:xfrm>
            <a:custGeom>
              <a:rect b="b" l="l" r="r" t="t"/>
              <a:pathLst>
                <a:path extrusionOk="0" h="333" w="333">
                  <a:moveTo>
                    <a:pt x="166" y="1"/>
                  </a:moveTo>
                  <a:cubicBezTo>
                    <a:pt x="72" y="1"/>
                    <a:pt x="0" y="73"/>
                    <a:pt x="0" y="167"/>
                  </a:cubicBezTo>
                  <a:cubicBezTo>
                    <a:pt x="0" y="260"/>
                    <a:pt x="72" y="332"/>
                    <a:pt x="166" y="332"/>
                  </a:cubicBezTo>
                  <a:cubicBezTo>
                    <a:pt x="253" y="332"/>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3"/>
            <p:cNvSpPr/>
            <p:nvPr/>
          </p:nvSpPr>
          <p:spPr>
            <a:xfrm>
              <a:off x="3443950" y="4352800"/>
              <a:ext cx="8325" cy="8325"/>
            </a:xfrm>
            <a:custGeom>
              <a:rect b="b" l="l" r="r" t="t"/>
              <a:pathLst>
                <a:path extrusionOk="0" h="333" w="333">
                  <a:moveTo>
                    <a:pt x="166" y="1"/>
                  </a:moveTo>
                  <a:cubicBezTo>
                    <a:pt x="72" y="1"/>
                    <a:pt x="0" y="73"/>
                    <a:pt x="0" y="167"/>
                  </a:cubicBezTo>
                  <a:cubicBezTo>
                    <a:pt x="0" y="260"/>
                    <a:pt x="72"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3"/>
            <p:cNvSpPr/>
            <p:nvPr/>
          </p:nvSpPr>
          <p:spPr>
            <a:xfrm>
              <a:off x="3461975" y="4352800"/>
              <a:ext cx="8325" cy="8325"/>
            </a:xfrm>
            <a:custGeom>
              <a:rect b="b" l="l" r="r" t="t"/>
              <a:pathLst>
                <a:path extrusionOk="0" h="333" w="333">
                  <a:moveTo>
                    <a:pt x="166" y="1"/>
                  </a:moveTo>
                  <a:cubicBezTo>
                    <a:pt x="73" y="1"/>
                    <a:pt x="1" y="73"/>
                    <a:pt x="1" y="167"/>
                  </a:cubicBezTo>
                  <a:cubicBezTo>
                    <a:pt x="1" y="260"/>
                    <a:pt x="73" y="332"/>
                    <a:pt x="166" y="332"/>
                  </a:cubicBezTo>
                  <a:cubicBezTo>
                    <a:pt x="253" y="332"/>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3"/>
            <p:cNvSpPr/>
            <p:nvPr/>
          </p:nvSpPr>
          <p:spPr>
            <a:xfrm>
              <a:off x="3479825" y="4352800"/>
              <a:ext cx="8325" cy="8325"/>
            </a:xfrm>
            <a:custGeom>
              <a:rect b="b" l="l" r="r" t="t"/>
              <a:pathLst>
                <a:path extrusionOk="0" h="333" w="333">
                  <a:moveTo>
                    <a:pt x="166" y="1"/>
                  </a:moveTo>
                  <a:cubicBezTo>
                    <a:pt x="73" y="1"/>
                    <a:pt x="1" y="73"/>
                    <a:pt x="1" y="167"/>
                  </a:cubicBezTo>
                  <a:cubicBezTo>
                    <a:pt x="1" y="260"/>
                    <a:pt x="73"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3"/>
            <p:cNvSpPr/>
            <p:nvPr/>
          </p:nvSpPr>
          <p:spPr>
            <a:xfrm>
              <a:off x="3497675" y="4352800"/>
              <a:ext cx="8325" cy="8325"/>
            </a:xfrm>
            <a:custGeom>
              <a:rect b="b" l="l" r="r" t="t"/>
              <a:pathLst>
                <a:path extrusionOk="0" h="333" w="333">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3"/>
            <p:cNvSpPr/>
            <p:nvPr/>
          </p:nvSpPr>
          <p:spPr>
            <a:xfrm>
              <a:off x="3515700" y="4352800"/>
              <a:ext cx="8325" cy="8325"/>
            </a:xfrm>
            <a:custGeom>
              <a:rect b="b" l="l" r="r" t="t"/>
              <a:pathLst>
                <a:path extrusionOk="0" h="333" w="333">
                  <a:moveTo>
                    <a:pt x="167" y="1"/>
                  </a:moveTo>
                  <a:cubicBezTo>
                    <a:pt x="73" y="1"/>
                    <a:pt x="1" y="73"/>
                    <a:pt x="1" y="167"/>
                  </a:cubicBezTo>
                  <a:cubicBezTo>
                    <a:pt x="1" y="260"/>
                    <a:pt x="73" y="332"/>
                    <a:pt x="167" y="332"/>
                  </a:cubicBezTo>
                  <a:cubicBezTo>
                    <a:pt x="253" y="332"/>
                    <a:pt x="333" y="260"/>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3"/>
            <p:cNvSpPr/>
            <p:nvPr/>
          </p:nvSpPr>
          <p:spPr>
            <a:xfrm>
              <a:off x="3533550" y="4352800"/>
              <a:ext cx="8325" cy="8325"/>
            </a:xfrm>
            <a:custGeom>
              <a:rect b="b" l="l" r="r" t="t"/>
              <a:pathLst>
                <a:path extrusionOk="0" h="333" w="333">
                  <a:moveTo>
                    <a:pt x="167" y="1"/>
                  </a:moveTo>
                  <a:cubicBezTo>
                    <a:pt x="73" y="1"/>
                    <a:pt x="1" y="73"/>
                    <a:pt x="1" y="167"/>
                  </a:cubicBezTo>
                  <a:cubicBezTo>
                    <a:pt x="1" y="260"/>
                    <a:pt x="73" y="332"/>
                    <a:pt x="167" y="332"/>
                  </a:cubicBezTo>
                  <a:cubicBezTo>
                    <a:pt x="261" y="332"/>
                    <a:pt x="333" y="260"/>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3"/>
            <p:cNvSpPr/>
            <p:nvPr/>
          </p:nvSpPr>
          <p:spPr>
            <a:xfrm>
              <a:off x="2655450" y="4370825"/>
              <a:ext cx="8325" cy="8325"/>
            </a:xfrm>
            <a:custGeom>
              <a:rect b="b" l="l" r="r" t="t"/>
              <a:pathLst>
                <a:path extrusionOk="0" h="333" w="333">
                  <a:moveTo>
                    <a:pt x="166" y="1"/>
                  </a:moveTo>
                  <a:cubicBezTo>
                    <a:pt x="73" y="1"/>
                    <a:pt x="1" y="73"/>
                    <a:pt x="1" y="167"/>
                  </a:cubicBezTo>
                  <a:cubicBezTo>
                    <a:pt x="1" y="253"/>
                    <a:pt x="73" y="333"/>
                    <a:pt x="166" y="333"/>
                  </a:cubicBezTo>
                  <a:cubicBezTo>
                    <a:pt x="253" y="333"/>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3"/>
            <p:cNvSpPr/>
            <p:nvPr/>
          </p:nvSpPr>
          <p:spPr>
            <a:xfrm>
              <a:off x="2673300" y="4370825"/>
              <a:ext cx="8325" cy="8325"/>
            </a:xfrm>
            <a:custGeom>
              <a:rect b="b" l="l" r="r" t="t"/>
              <a:pathLst>
                <a:path extrusionOk="0" h="333" w="333">
                  <a:moveTo>
                    <a:pt x="166" y="1"/>
                  </a:moveTo>
                  <a:cubicBezTo>
                    <a:pt x="73" y="1"/>
                    <a:pt x="1" y="73"/>
                    <a:pt x="1" y="167"/>
                  </a:cubicBezTo>
                  <a:cubicBezTo>
                    <a:pt x="1" y="253"/>
                    <a:pt x="73"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3"/>
            <p:cNvSpPr/>
            <p:nvPr/>
          </p:nvSpPr>
          <p:spPr>
            <a:xfrm>
              <a:off x="2691150" y="4370825"/>
              <a:ext cx="8325" cy="8325"/>
            </a:xfrm>
            <a:custGeom>
              <a:rect b="b" l="l" r="r" t="t"/>
              <a:pathLst>
                <a:path extrusionOk="0" h="333" w="333">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3"/>
            <p:cNvSpPr/>
            <p:nvPr/>
          </p:nvSpPr>
          <p:spPr>
            <a:xfrm>
              <a:off x="2709175" y="4370825"/>
              <a:ext cx="8325" cy="8325"/>
            </a:xfrm>
            <a:custGeom>
              <a:rect b="b" l="l" r="r" t="t"/>
              <a:pathLst>
                <a:path extrusionOk="0" h="333" w="333">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3"/>
            <p:cNvSpPr/>
            <p:nvPr/>
          </p:nvSpPr>
          <p:spPr>
            <a:xfrm>
              <a:off x="2727025" y="4370825"/>
              <a:ext cx="8325" cy="8325"/>
            </a:xfrm>
            <a:custGeom>
              <a:rect b="b" l="l" r="r" t="t"/>
              <a:pathLst>
                <a:path extrusionOk="0" h="333" w="333">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3"/>
            <p:cNvSpPr/>
            <p:nvPr/>
          </p:nvSpPr>
          <p:spPr>
            <a:xfrm>
              <a:off x="2745075" y="4370825"/>
              <a:ext cx="8300" cy="8325"/>
            </a:xfrm>
            <a:custGeom>
              <a:rect b="b" l="l" r="r" t="t"/>
              <a:pathLst>
                <a:path extrusionOk="0" h="333" w="332">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3"/>
            <p:cNvSpPr/>
            <p:nvPr/>
          </p:nvSpPr>
          <p:spPr>
            <a:xfrm>
              <a:off x="2762925" y="4370825"/>
              <a:ext cx="8300" cy="8325"/>
            </a:xfrm>
            <a:custGeom>
              <a:rect b="b" l="l" r="r" t="t"/>
              <a:pathLst>
                <a:path extrusionOk="0" h="333" w="332">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3"/>
            <p:cNvSpPr/>
            <p:nvPr/>
          </p:nvSpPr>
          <p:spPr>
            <a:xfrm>
              <a:off x="2780775" y="4370825"/>
              <a:ext cx="8300" cy="8325"/>
            </a:xfrm>
            <a:custGeom>
              <a:rect b="b" l="l" r="r" t="t"/>
              <a:pathLst>
                <a:path extrusionOk="0" h="333" w="332">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3"/>
            <p:cNvSpPr/>
            <p:nvPr/>
          </p:nvSpPr>
          <p:spPr>
            <a:xfrm>
              <a:off x="2798800" y="4370825"/>
              <a:ext cx="8325" cy="8325"/>
            </a:xfrm>
            <a:custGeom>
              <a:rect b="b" l="l" r="r" t="t"/>
              <a:pathLst>
                <a:path extrusionOk="0" h="333" w="333">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3"/>
            <p:cNvSpPr/>
            <p:nvPr/>
          </p:nvSpPr>
          <p:spPr>
            <a:xfrm>
              <a:off x="2816650" y="4370825"/>
              <a:ext cx="8325" cy="8325"/>
            </a:xfrm>
            <a:custGeom>
              <a:rect b="b" l="l" r="r" t="t"/>
              <a:pathLst>
                <a:path extrusionOk="0" h="333" w="333">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3"/>
            <p:cNvSpPr/>
            <p:nvPr/>
          </p:nvSpPr>
          <p:spPr>
            <a:xfrm>
              <a:off x="2834675" y="4370825"/>
              <a:ext cx="8325" cy="8325"/>
            </a:xfrm>
            <a:custGeom>
              <a:rect b="b" l="l" r="r" t="t"/>
              <a:pathLst>
                <a:path extrusionOk="0" h="333" w="333">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3"/>
            <p:cNvSpPr/>
            <p:nvPr/>
          </p:nvSpPr>
          <p:spPr>
            <a:xfrm>
              <a:off x="2870375" y="4370825"/>
              <a:ext cx="8325" cy="8325"/>
            </a:xfrm>
            <a:custGeom>
              <a:rect b="b" l="l" r="r" t="t"/>
              <a:pathLst>
                <a:path extrusionOk="0" h="333" w="333">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3"/>
            <p:cNvSpPr/>
            <p:nvPr/>
          </p:nvSpPr>
          <p:spPr>
            <a:xfrm>
              <a:off x="2888400" y="4370825"/>
              <a:ext cx="8325" cy="8325"/>
            </a:xfrm>
            <a:custGeom>
              <a:rect b="b" l="l" r="r" t="t"/>
              <a:pathLst>
                <a:path extrusionOk="0" h="333" w="333">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3"/>
            <p:cNvSpPr/>
            <p:nvPr/>
          </p:nvSpPr>
          <p:spPr>
            <a:xfrm>
              <a:off x="3049600" y="4370825"/>
              <a:ext cx="8325" cy="8325"/>
            </a:xfrm>
            <a:custGeom>
              <a:rect b="b" l="l" r="r" t="t"/>
              <a:pathLst>
                <a:path extrusionOk="0" h="333" w="333">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3"/>
            <p:cNvSpPr/>
            <p:nvPr/>
          </p:nvSpPr>
          <p:spPr>
            <a:xfrm>
              <a:off x="3067650" y="4370825"/>
              <a:ext cx="8300" cy="8325"/>
            </a:xfrm>
            <a:custGeom>
              <a:rect b="b" l="l" r="r" t="t"/>
              <a:pathLst>
                <a:path extrusionOk="0" h="333" w="332">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3"/>
            <p:cNvSpPr/>
            <p:nvPr/>
          </p:nvSpPr>
          <p:spPr>
            <a:xfrm>
              <a:off x="3085500" y="4370825"/>
              <a:ext cx="8300" cy="8325"/>
            </a:xfrm>
            <a:custGeom>
              <a:rect b="b" l="l" r="r" t="t"/>
              <a:pathLst>
                <a:path extrusionOk="0" h="333" w="332">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3"/>
            <p:cNvSpPr/>
            <p:nvPr/>
          </p:nvSpPr>
          <p:spPr>
            <a:xfrm>
              <a:off x="3103525" y="4370825"/>
              <a:ext cx="8325" cy="8325"/>
            </a:xfrm>
            <a:custGeom>
              <a:rect b="b" l="l" r="r" t="t"/>
              <a:pathLst>
                <a:path extrusionOk="0" h="333" w="333">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3"/>
            <p:cNvSpPr/>
            <p:nvPr/>
          </p:nvSpPr>
          <p:spPr>
            <a:xfrm>
              <a:off x="3121375" y="4370825"/>
              <a:ext cx="8325" cy="8325"/>
            </a:xfrm>
            <a:custGeom>
              <a:rect b="b" l="l" r="r" t="t"/>
              <a:pathLst>
                <a:path extrusionOk="0" h="333" w="333">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3"/>
            <p:cNvSpPr/>
            <p:nvPr/>
          </p:nvSpPr>
          <p:spPr>
            <a:xfrm>
              <a:off x="3139225" y="4370825"/>
              <a:ext cx="8325" cy="8325"/>
            </a:xfrm>
            <a:custGeom>
              <a:rect b="b" l="l" r="r" t="t"/>
              <a:pathLst>
                <a:path extrusionOk="0" h="333" w="333">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3"/>
            <p:cNvSpPr/>
            <p:nvPr/>
          </p:nvSpPr>
          <p:spPr>
            <a:xfrm>
              <a:off x="3157250" y="4370825"/>
              <a:ext cx="8325" cy="8325"/>
            </a:xfrm>
            <a:custGeom>
              <a:rect b="b" l="l" r="r" t="t"/>
              <a:pathLst>
                <a:path extrusionOk="0" h="333" w="333">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3"/>
            <p:cNvSpPr/>
            <p:nvPr/>
          </p:nvSpPr>
          <p:spPr>
            <a:xfrm>
              <a:off x="3175100" y="4370825"/>
              <a:ext cx="8325" cy="8325"/>
            </a:xfrm>
            <a:custGeom>
              <a:rect b="b" l="l" r="r" t="t"/>
              <a:pathLst>
                <a:path extrusionOk="0" h="333" w="333">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3"/>
            <p:cNvSpPr/>
            <p:nvPr/>
          </p:nvSpPr>
          <p:spPr>
            <a:xfrm>
              <a:off x="3193125" y="4370825"/>
              <a:ext cx="8325" cy="8325"/>
            </a:xfrm>
            <a:custGeom>
              <a:rect b="b" l="l" r="r" t="t"/>
              <a:pathLst>
                <a:path extrusionOk="0" h="333" w="333">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3"/>
            <p:cNvSpPr/>
            <p:nvPr/>
          </p:nvSpPr>
          <p:spPr>
            <a:xfrm>
              <a:off x="3210975" y="4370825"/>
              <a:ext cx="8325" cy="8325"/>
            </a:xfrm>
            <a:custGeom>
              <a:rect b="b" l="l" r="r" t="t"/>
              <a:pathLst>
                <a:path extrusionOk="0" h="333" w="333">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3"/>
            <p:cNvSpPr/>
            <p:nvPr/>
          </p:nvSpPr>
          <p:spPr>
            <a:xfrm>
              <a:off x="3228825" y="4370825"/>
              <a:ext cx="8325" cy="8325"/>
            </a:xfrm>
            <a:custGeom>
              <a:rect b="b" l="l" r="r" t="t"/>
              <a:pathLst>
                <a:path extrusionOk="0" h="333" w="333">
                  <a:moveTo>
                    <a:pt x="167" y="1"/>
                  </a:moveTo>
                  <a:cubicBezTo>
                    <a:pt x="80" y="1"/>
                    <a:pt x="1" y="73"/>
                    <a:pt x="1" y="167"/>
                  </a:cubicBezTo>
                  <a:cubicBezTo>
                    <a:pt x="1" y="253"/>
                    <a:pt x="80" y="333"/>
                    <a:pt x="167" y="333"/>
                  </a:cubicBezTo>
                  <a:cubicBezTo>
                    <a:pt x="261" y="333"/>
                    <a:pt x="333" y="253"/>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3"/>
            <p:cNvSpPr/>
            <p:nvPr/>
          </p:nvSpPr>
          <p:spPr>
            <a:xfrm>
              <a:off x="3246875" y="4370825"/>
              <a:ext cx="8300" cy="8325"/>
            </a:xfrm>
            <a:custGeom>
              <a:rect b="b" l="l" r="r" t="t"/>
              <a:pathLst>
                <a:path extrusionOk="0" h="333" w="332">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3"/>
            <p:cNvSpPr/>
            <p:nvPr/>
          </p:nvSpPr>
          <p:spPr>
            <a:xfrm>
              <a:off x="3264725" y="4370825"/>
              <a:ext cx="8300" cy="8325"/>
            </a:xfrm>
            <a:custGeom>
              <a:rect b="b" l="l" r="r" t="t"/>
              <a:pathLst>
                <a:path extrusionOk="0" h="333" w="332">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3"/>
            <p:cNvSpPr/>
            <p:nvPr/>
          </p:nvSpPr>
          <p:spPr>
            <a:xfrm>
              <a:off x="3282750" y="4370825"/>
              <a:ext cx="8325" cy="8325"/>
            </a:xfrm>
            <a:custGeom>
              <a:rect b="b" l="l" r="r" t="t"/>
              <a:pathLst>
                <a:path extrusionOk="0" h="333" w="333">
                  <a:moveTo>
                    <a:pt x="166" y="1"/>
                  </a:moveTo>
                  <a:cubicBezTo>
                    <a:pt x="73" y="1"/>
                    <a:pt x="0" y="73"/>
                    <a:pt x="0" y="167"/>
                  </a:cubicBezTo>
                  <a:cubicBezTo>
                    <a:pt x="0" y="253"/>
                    <a:pt x="73" y="333"/>
                    <a:pt x="166" y="333"/>
                  </a:cubicBezTo>
                  <a:cubicBezTo>
                    <a:pt x="253" y="333"/>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3"/>
            <p:cNvSpPr/>
            <p:nvPr/>
          </p:nvSpPr>
          <p:spPr>
            <a:xfrm>
              <a:off x="3300600" y="4370825"/>
              <a:ext cx="8325" cy="8325"/>
            </a:xfrm>
            <a:custGeom>
              <a:rect b="b" l="l" r="r" t="t"/>
              <a:pathLst>
                <a:path extrusionOk="0" h="333" w="333">
                  <a:moveTo>
                    <a:pt x="166" y="1"/>
                  </a:moveTo>
                  <a:cubicBezTo>
                    <a:pt x="73" y="1"/>
                    <a:pt x="0" y="73"/>
                    <a:pt x="0" y="167"/>
                  </a:cubicBezTo>
                  <a:cubicBezTo>
                    <a:pt x="0" y="253"/>
                    <a:pt x="73"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3"/>
            <p:cNvSpPr/>
            <p:nvPr/>
          </p:nvSpPr>
          <p:spPr>
            <a:xfrm>
              <a:off x="3318450" y="4370825"/>
              <a:ext cx="8325" cy="8325"/>
            </a:xfrm>
            <a:custGeom>
              <a:rect b="b" l="l" r="r" t="t"/>
              <a:pathLst>
                <a:path extrusionOk="0" h="333" w="333">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3"/>
            <p:cNvSpPr/>
            <p:nvPr/>
          </p:nvSpPr>
          <p:spPr>
            <a:xfrm>
              <a:off x="3336475" y="4370825"/>
              <a:ext cx="8325" cy="8325"/>
            </a:xfrm>
            <a:custGeom>
              <a:rect b="b" l="l" r="r" t="t"/>
              <a:pathLst>
                <a:path extrusionOk="0" h="333" w="333">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3"/>
            <p:cNvSpPr/>
            <p:nvPr/>
          </p:nvSpPr>
          <p:spPr>
            <a:xfrm>
              <a:off x="3354325" y="4370825"/>
              <a:ext cx="8325" cy="8325"/>
            </a:xfrm>
            <a:custGeom>
              <a:rect b="b" l="l" r="r" t="t"/>
              <a:pathLst>
                <a:path extrusionOk="0" h="333" w="333">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3"/>
            <p:cNvSpPr/>
            <p:nvPr/>
          </p:nvSpPr>
          <p:spPr>
            <a:xfrm>
              <a:off x="3372375" y="4370825"/>
              <a:ext cx="8300" cy="8325"/>
            </a:xfrm>
            <a:custGeom>
              <a:rect b="b" l="l" r="r" t="t"/>
              <a:pathLst>
                <a:path extrusionOk="0" h="333" w="332">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3"/>
            <p:cNvSpPr/>
            <p:nvPr/>
          </p:nvSpPr>
          <p:spPr>
            <a:xfrm>
              <a:off x="3390225" y="4370825"/>
              <a:ext cx="8300" cy="8325"/>
            </a:xfrm>
            <a:custGeom>
              <a:rect b="b" l="l" r="r" t="t"/>
              <a:pathLst>
                <a:path extrusionOk="0" h="333" w="332">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3"/>
            <p:cNvSpPr/>
            <p:nvPr/>
          </p:nvSpPr>
          <p:spPr>
            <a:xfrm>
              <a:off x="3408075" y="4370825"/>
              <a:ext cx="8300" cy="8325"/>
            </a:xfrm>
            <a:custGeom>
              <a:rect b="b" l="l" r="r" t="t"/>
              <a:pathLst>
                <a:path extrusionOk="0" h="333" w="332">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3"/>
            <p:cNvSpPr/>
            <p:nvPr/>
          </p:nvSpPr>
          <p:spPr>
            <a:xfrm>
              <a:off x="3426100" y="4370825"/>
              <a:ext cx="8325" cy="8325"/>
            </a:xfrm>
            <a:custGeom>
              <a:rect b="b" l="l" r="r" t="t"/>
              <a:pathLst>
                <a:path extrusionOk="0" h="333" w="333">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3"/>
            <p:cNvSpPr/>
            <p:nvPr/>
          </p:nvSpPr>
          <p:spPr>
            <a:xfrm>
              <a:off x="3443950" y="4370825"/>
              <a:ext cx="8325" cy="8325"/>
            </a:xfrm>
            <a:custGeom>
              <a:rect b="b" l="l" r="r" t="t"/>
              <a:pathLst>
                <a:path extrusionOk="0" h="333" w="333">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3"/>
            <p:cNvSpPr/>
            <p:nvPr/>
          </p:nvSpPr>
          <p:spPr>
            <a:xfrm>
              <a:off x="3461975" y="4370825"/>
              <a:ext cx="8325" cy="8325"/>
            </a:xfrm>
            <a:custGeom>
              <a:rect b="b" l="l" r="r" t="t"/>
              <a:pathLst>
                <a:path extrusionOk="0" h="333" w="333">
                  <a:moveTo>
                    <a:pt x="166" y="1"/>
                  </a:moveTo>
                  <a:cubicBezTo>
                    <a:pt x="73" y="1"/>
                    <a:pt x="1" y="73"/>
                    <a:pt x="1" y="167"/>
                  </a:cubicBezTo>
                  <a:cubicBezTo>
                    <a:pt x="1" y="253"/>
                    <a:pt x="73" y="333"/>
                    <a:pt x="166" y="333"/>
                  </a:cubicBezTo>
                  <a:cubicBezTo>
                    <a:pt x="253" y="333"/>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3"/>
            <p:cNvSpPr/>
            <p:nvPr/>
          </p:nvSpPr>
          <p:spPr>
            <a:xfrm>
              <a:off x="3479825" y="4370825"/>
              <a:ext cx="8325" cy="8325"/>
            </a:xfrm>
            <a:custGeom>
              <a:rect b="b" l="l" r="r" t="t"/>
              <a:pathLst>
                <a:path extrusionOk="0" h="333" w="333">
                  <a:moveTo>
                    <a:pt x="166" y="1"/>
                  </a:moveTo>
                  <a:cubicBezTo>
                    <a:pt x="73" y="1"/>
                    <a:pt x="1" y="73"/>
                    <a:pt x="1" y="167"/>
                  </a:cubicBezTo>
                  <a:cubicBezTo>
                    <a:pt x="1" y="253"/>
                    <a:pt x="73"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3"/>
            <p:cNvSpPr/>
            <p:nvPr/>
          </p:nvSpPr>
          <p:spPr>
            <a:xfrm>
              <a:off x="3497675" y="4370825"/>
              <a:ext cx="8325" cy="8325"/>
            </a:xfrm>
            <a:custGeom>
              <a:rect b="b" l="l" r="r" t="t"/>
              <a:pathLst>
                <a:path extrusionOk="0" h="333" w="333">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3"/>
            <p:cNvSpPr/>
            <p:nvPr/>
          </p:nvSpPr>
          <p:spPr>
            <a:xfrm>
              <a:off x="3533550" y="4370825"/>
              <a:ext cx="8325" cy="8325"/>
            </a:xfrm>
            <a:custGeom>
              <a:rect b="b" l="l" r="r" t="t"/>
              <a:pathLst>
                <a:path extrusionOk="0" h="333" w="333">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3"/>
            <p:cNvSpPr/>
            <p:nvPr/>
          </p:nvSpPr>
          <p:spPr>
            <a:xfrm>
              <a:off x="2655450" y="4388675"/>
              <a:ext cx="8325" cy="8325"/>
            </a:xfrm>
            <a:custGeom>
              <a:rect b="b" l="l" r="r" t="t"/>
              <a:pathLst>
                <a:path extrusionOk="0" h="333" w="333">
                  <a:moveTo>
                    <a:pt x="166" y="1"/>
                  </a:moveTo>
                  <a:cubicBezTo>
                    <a:pt x="73" y="1"/>
                    <a:pt x="1" y="80"/>
                    <a:pt x="1" y="167"/>
                  </a:cubicBezTo>
                  <a:cubicBezTo>
                    <a:pt x="1" y="261"/>
                    <a:pt x="73" y="333"/>
                    <a:pt x="166" y="333"/>
                  </a:cubicBezTo>
                  <a:cubicBezTo>
                    <a:pt x="253" y="333"/>
                    <a:pt x="332" y="261"/>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3"/>
            <p:cNvSpPr/>
            <p:nvPr/>
          </p:nvSpPr>
          <p:spPr>
            <a:xfrm>
              <a:off x="2673300" y="4388675"/>
              <a:ext cx="8325" cy="8325"/>
            </a:xfrm>
            <a:custGeom>
              <a:rect b="b" l="l" r="r" t="t"/>
              <a:pathLst>
                <a:path extrusionOk="0" h="333" w="333">
                  <a:moveTo>
                    <a:pt x="166" y="1"/>
                  </a:moveTo>
                  <a:cubicBezTo>
                    <a:pt x="73" y="1"/>
                    <a:pt x="1" y="80"/>
                    <a:pt x="1" y="167"/>
                  </a:cubicBezTo>
                  <a:cubicBezTo>
                    <a:pt x="1" y="261"/>
                    <a:pt x="73"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3"/>
            <p:cNvSpPr/>
            <p:nvPr/>
          </p:nvSpPr>
          <p:spPr>
            <a:xfrm>
              <a:off x="2691150" y="4388675"/>
              <a:ext cx="8325" cy="8325"/>
            </a:xfrm>
            <a:custGeom>
              <a:rect b="b" l="l" r="r" t="t"/>
              <a:pathLst>
                <a:path extrusionOk="0" h="333" w="333">
                  <a:moveTo>
                    <a:pt x="166" y="1"/>
                  </a:moveTo>
                  <a:cubicBezTo>
                    <a:pt x="80" y="1"/>
                    <a:pt x="1" y="80"/>
                    <a:pt x="1" y="167"/>
                  </a:cubicBezTo>
                  <a:cubicBezTo>
                    <a:pt x="1" y="261"/>
                    <a:pt x="80"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3"/>
            <p:cNvSpPr/>
            <p:nvPr/>
          </p:nvSpPr>
          <p:spPr>
            <a:xfrm>
              <a:off x="2709175" y="4388675"/>
              <a:ext cx="8325" cy="8325"/>
            </a:xfrm>
            <a:custGeom>
              <a:rect b="b" l="l" r="r" t="t"/>
              <a:pathLst>
                <a:path extrusionOk="0" h="333" w="333">
                  <a:moveTo>
                    <a:pt x="167" y="1"/>
                  </a:moveTo>
                  <a:cubicBezTo>
                    <a:pt x="73" y="1"/>
                    <a:pt x="1" y="80"/>
                    <a:pt x="1" y="167"/>
                  </a:cubicBezTo>
                  <a:cubicBezTo>
                    <a:pt x="1" y="261"/>
                    <a:pt x="73" y="333"/>
                    <a:pt x="167" y="333"/>
                  </a:cubicBezTo>
                  <a:cubicBezTo>
                    <a:pt x="260" y="333"/>
                    <a:pt x="333" y="261"/>
                    <a:pt x="333" y="167"/>
                  </a:cubicBezTo>
                  <a:cubicBezTo>
                    <a:pt x="333"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3"/>
            <p:cNvSpPr/>
            <p:nvPr/>
          </p:nvSpPr>
          <p:spPr>
            <a:xfrm>
              <a:off x="2727025" y="4388675"/>
              <a:ext cx="8325" cy="8325"/>
            </a:xfrm>
            <a:custGeom>
              <a:rect b="b" l="l" r="r" t="t"/>
              <a:pathLst>
                <a:path extrusionOk="0" h="333" w="333">
                  <a:moveTo>
                    <a:pt x="167" y="1"/>
                  </a:moveTo>
                  <a:cubicBezTo>
                    <a:pt x="80" y="1"/>
                    <a:pt x="1" y="80"/>
                    <a:pt x="1" y="167"/>
                  </a:cubicBezTo>
                  <a:cubicBezTo>
                    <a:pt x="1" y="261"/>
                    <a:pt x="80" y="333"/>
                    <a:pt x="167" y="333"/>
                  </a:cubicBezTo>
                  <a:cubicBezTo>
                    <a:pt x="260" y="333"/>
                    <a:pt x="333" y="261"/>
                    <a:pt x="333" y="167"/>
                  </a:cubicBezTo>
                  <a:cubicBezTo>
                    <a:pt x="333"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3"/>
            <p:cNvSpPr/>
            <p:nvPr/>
          </p:nvSpPr>
          <p:spPr>
            <a:xfrm>
              <a:off x="2745075" y="4388675"/>
              <a:ext cx="8300" cy="8325"/>
            </a:xfrm>
            <a:custGeom>
              <a:rect b="b" l="l" r="r" t="t"/>
              <a:pathLst>
                <a:path extrusionOk="0" h="333" w="332">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3"/>
            <p:cNvSpPr/>
            <p:nvPr/>
          </p:nvSpPr>
          <p:spPr>
            <a:xfrm>
              <a:off x="2762925" y="4388675"/>
              <a:ext cx="8300" cy="8325"/>
            </a:xfrm>
            <a:custGeom>
              <a:rect b="b" l="l" r="r" t="t"/>
              <a:pathLst>
                <a:path extrusionOk="0" h="333" w="332">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3"/>
            <p:cNvSpPr/>
            <p:nvPr/>
          </p:nvSpPr>
          <p:spPr>
            <a:xfrm>
              <a:off x="2780775" y="4388675"/>
              <a:ext cx="8300" cy="8325"/>
            </a:xfrm>
            <a:custGeom>
              <a:rect b="b" l="l" r="r" t="t"/>
              <a:pathLst>
                <a:path extrusionOk="0" h="333" w="332">
                  <a:moveTo>
                    <a:pt x="166" y="1"/>
                  </a:moveTo>
                  <a:cubicBezTo>
                    <a:pt x="79" y="1"/>
                    <a:pt x="0" y="80"/>
                    <a:pt x="0" y="167"/>
                  </a:cubicBezTo>
                  <a:cubicBezTo>
                    <a:pt x="0" y="261"/>
                    <a:pt x="79"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3"/>
            <p:cNvSpPr/>
            <p:nvPr/>
          </p:nvSpPr>
          <p:spPr>
            <a:xfrm>
              <a:off x="2798800" y="4388675"/>
              <a:ext cx="8325" cy="8325"/>
            </a:xfrm>
            <a:custGeom>
              <a:rect b="b" l="l" r="r" t="t"/>
              <a:pathLst>
                <a:path extrusionOk="0" h="333" w="333">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3"/>
            <p:cNvSpPr/>
            <p:nvPr/>
          </p:nvSpPr>
          <p:spPr>
            <a:xfrm>
              <a:off x="2816650" y="4388675"/>
              <a:ext cx="8325" cy="8325"/>
            </a:xfrm>
            <a:custGeom>
              <a:rect b="b" l="l" r="r" t="t"/>
              <a:pathLst>
                <a:path extrusionOk="0" h="333" w="333">
                  <a:moveTo>
                    <a:pt x="166" y="1"/>
                  </a:moveTo>
                  <a:cubicBezTo>
                    <a:pt x="80" y="1"/>
                    <a:pt x="0" y="80"/>
                    <a:pt x="0" y="167"/>
                  </a:cubicBezTo>
                  <a:cubicBezTo>
                    <a:pt x="0" y="261"/>
                    <a:pt x="80"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3"/>
            <p:cNvSpPr/>
            <p:nvPr/>
          </p:nvSpPr>
          <p:spPr>
            <a:xfrm>
              <a:off x="3049600" y="4388675"/>
              <a:ext cx="8325" cy="8325"/>
            </a:xfrm>
            <a:custGeom>
              <a:rect b="b" l="l" r="r" t="t"/>
              <a:pathLst>
                <a:path extrusionOk="0" h="333" w="333">
                  <a:moveTo>
                    <a:pt x="167" y="1"/>
                  </a:moveTo>
                  <a:cubicBezTo>
                    <a:pt x="80" y="1"/>
                    <a:pt x="1" y="80"/>
                    <a:pt x="1" y="167"/>
                  </a:cubicBezTo>
                  <a:cubicBezTo>
                    <a:pt x="1" y="261"/>
                    <a:pt x="80" y="333"/>
                    <a:pt x="167" y="333"/>
                  </a:cubicBezTo>
                  <a:cubicBezTo>
                    <a:pt x="260" y="333"/>
                    <a:pt x="333" y="261"/>
                    <a:pt x="333" y="167"/>
                  </a:cubicBezTo>
                  <a:cubicBezTo>
                    <a:pt x="333"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3"/>
            <p:cNvSpPr/>
            <p:nvPr/>
          </p:nvSpPr>
          <p:spPr>
            <a:xfrm>
              <a:off x="3067650" y="4388675"/>
              <a:ext cx="8300" cy="8325"/>
            </a:xfrm>
            <a:custGeom>
              <a:rect b="b" l="l" r="r" t="t"/>
              <a:pathLst>
                <a:path extrusionOk="0" h="333" w="332">
                  <a:moveTo>
                    <a:pt x="166" y="1"/>
                  </a:moveTo>
                  <a:cubicBezTo>
                    <a:pt x="72" y="1"/>
                    <a:pt x="0" y="80"/>
                    <a:pt x="0" y="167"/>
                  </a:cubicBezTo>
                  <a:cubicBezTo>
                    <a:pt x="0" y="261"/>
                    <a:pt x="72" y="333"/>
                    <a:pt x="166" y="333"/>
                  </a:cubicBezTo>
                  <a:cubicBezTo>
                    <a:pt x="252" y="333"/>
                    <a:pt x="332" y="261"/>
                    <a:pt x="332" y="167"/>
                  </a:cubicBezTo>
                  <a:cubicBezTo>
                    <a:pt x="332" y="80"/>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3"/>
            <p:cNvSpPr/>
            <p:nvPr/>
          </p:nvSpPr>
          <p:spPr>
            <a:xfrm>
              <a:off x="3085500" y="4388675"/>
              <a:ext cx="8300" cy="8325"/>
            </a:xfrm>
            <a:custGeom>
              <a:rect b="b" l="l" r="r" t="t"/>
              <a:pathLst>
                <a:path extrusionOk="0" h="333" w="332">
                  <a:moveTo>
                    <a:pt x="166" y="1"/>
                  </a:moveTo>
                  <a:cubicBezTo>
                    <a:pt x="79" y="1"/>
                    <a:pt x="0" y="80"/>
                    <a:pt x="0" y="167"/>
                  </a:cubicBezTo>
                  <a:cubicBezTo>
                    <a:pt x="0" y="261"/>
                    <a:pt x="79"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3"/>
            <p:cNvSpPr/>
            <p:nvPr/>
          </p:nvSpPr>
          <p:spPr>
            <a:xfrm>
              <a:off x="3103525" y="4388675"/>
              <a:ext cx="8325" cy="8325"/>
            </a:xfrm>
            <a:custGeom>
              <a:rect b="b" l="l" r="r" t="t"/>
              <a:pathLst>
                <a:path extrusionOk="0" h="333" w="333">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3"/>
            <p:cNvSpPr/>
            <p:nvPr/>
          </p:nvSpPr>
          <p:spPr>
            <a:xfrm>
              <a:off x="3139225" y="4388675"/>
              <a:ext cx="8325" cy="8325"/>
            </a:xfrm>
            <a:custGeom>
              <a:rect b="b" l="l" r="r" t="t"/>
              <a:pathLst>
                <a:path extrusionOk="0" h="333" w="333">
                  <a:moveTo>
                    <a:pt x="166" y="1"/>
                  </a:moveTo>
                  <a:cubicBezTo>
                    <a:pt x="80" y="1"/>
                    <a:pt x="0" y="80"/>
                    <a:pt x="0" y="167"/>
                  </a:cubicBezTo>
                  <a:cubicBezTo>
                    <a:pt x="0" y="261"/>
                    <a:pt x="80"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3"/>
            <p:cNvSpPr/>
            <p:nvPr/>
          </p:nvSpPr>
          <p:spPr>
            <a:xfrm>
              <a:off x="3157250" y="4388675"/>
              <a:ext cx="8325" cy="8325"/>
            </a:xfrm>
            <a:custGeom>
              <a:rect b="b" l="l" r="r" t="t"/>
              <a:pathLst>
                <a:path extrusionOk="0" h="333" w="333">
                  <a:moveTo>
                    <a:pt x="167" y="1"/>
                  </a:moveTo>
                  <a:cubicBezTo>
                    <a:pt x="73" y="1"/>
                    <a:pt x="1" y="80"/>
                    <a:pt x="1" y="167"/>
                  </a:cubicBezTo>
                  <a:cubicBezTo>
                    <a:pt x="1" y="261"/>
                    <a:pt x="73" y="333"/>
                    <a:pt x="167" y="333"/>
                  </a:cubicBezTo>
                  <a:cubicBezTo>
                    <a:pt x="253" y="333"/>
                    <a:pt x="332" y="261"/>
                    <a:pt x="332" y="167"/>
                  </a:cubicBezTo>
                  <a:cubicBezTo>
                    <a:pt x="332"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3"/>
            <p:cNvSpPr/>
            <p:nvPr/>
          </p:nvSpPr>
          <p:spPr>
            <a:xfrm>
              <a:off x="3175100" y="4388675"/>
              <a:ext cx="8325" cy="8325"/>
            </a:xfrm>
            <a:custGeom>
              <a:rect b="b" l="l" r="r" t="t"/>
              <a:pathLst>
                <a:path extrusionOk="0" h="333" w="333">
                  <a:moveTo>
                    <a:pt x="167" y="1"/>
                  </a:moveTo>
                  <a:cubicBezTo>
                    <a:pt x="80" y="1"/>
                    <a:pt x="1" y="80"/>
                    <a:pt x="1" y="167"/>
                  </a:cubicBezTo>
                  <a:cubicBezTo>
                    <a:pt x="1" y="261"/>
                    <a:pt x="80" y="333"/>
                    <a:pt x="167" y="333"/>
                  </a:cubicBezTo>
                  <a:cubicBezTo>
                    <a:pt x="260" y="333"/>
                    <a:pt x="332" y="261"/>
                    <a:pt x="332" y="167"/>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3"/>
            <p:cNvSpPr/>
            <p:nvPr/>
          </p:nvSpPr>
          <p:spPr>
            <a:xfrm>
              <a:off x="3193125" y="4388675"/>
              <a:ext cx="8325" cy="8325"/>
            </a:xfrm>
            <a:custGeom>
              <a:rect b="b" l="l" r="r" t="t"/>
              <a:pathLst>
                <a:path extrusionOk="0" h="333" w="333">
                  <a:moveTo>
                    <a:pt x="167" y="1"/>
                  </a:moveTo>
                  <a:cubicBezTo>
                    <a:pt x="73" y="1"/>
                    <a:pt x="1" y="80"/>
                    <a:pt x="1" y="167"/>
                  </a:cubicBezTo>
                  <a:cubicBezTo>
                    <a:pt x="1" y="261"/>
                    <a:pt x="73" y="333"/>
                    <a:pt x="167" y="333"/>
                  </a:cubicBezTo>
                  <a:cubicBezTo>
                    <a:pt x="253" y="333"/>
                    <a:pt x="333" y="261"/>
                    <a:pt x="333" y="167"/>
                  </a:cubicBezTo>
                  <a:cubicBezTo>
                    <a:pt x="333"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3"/>
            <p:cNvSpPr/>
            <p:nvPr/>
          </p:nvSpPr>
          <p:spPr>
            <a:xfrm>
              <a:off x="3210975" y="4388675"/>
              <a:ext cx="8325" cy="8325"/>
            </a:xfrm>
            <a:custGeom>
              <a:rect b="b" l="l" r="r" t="t"/>
              <a:pathLst>
                <a:path extrusionOk="0" h="333" w="333">
                  <a:moveTo>
                    <a:pt x="167" y="1"/>
                  </a:moveTo>
                  <a:cubicBezTo>
                    <a:pt x="73" y="1"/>
                    <a:pt x="1" y="80"/>
                    <a:pt x="1" y="167"/>
                  </a:cubicBezTo>
                  <a:cubicBezTo>
                    <a:pt x="1" y="261"/>
                    <a:pt x="73" y="333"/>
                    <a:pt x="167" y="333"/>
                  </a:cubicBezTo>
                  <a:cubicBezTo>
                    <a:pt x="261" y="333"/>
                    <a:pt x="333" y="261"/>
                    <a:pt x="333" y="167"/>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3"/>
            <p:cNvSpPr/>
            <p:nvPr/>
          </p:nvSpPr>
          <p:spPr>
            <a:xfrm>
              <a:off x="3228825" y="4388675"/>
              <a:ext cx="8325" cy="8325"/>
            </a:xfrm>
            <a:custGeom>
              <a:rect b="b" l="l" r="r" t="t"/>
              <a:pathLst>
                <a:path extrusionOk="0" h="333" w="333">
                  <a:moveTo>
                    <a:pt x="167" y="1"/>
                  </a:moveTo>
                  <a:cubicBezTo>
                    <a:pt x="80" y="1"/>
                    <a:pt x="1" y="80"/>
                    <a:pt x="1" y="167"/>
                  </a:cubicBezTo>
                  <a:cubicBezTo>
                    <a:pt x="1" y="261"/>
                    <a:pt x="80" y="333"/>
                    <a:pt x="167" y="333"/>
                  </a:cubicBezTo>
                  <a:cubicBezTo>
                    <a:pt x="261" y="333"/>
                    <a:pt x="333" y="261"/>
                    <a:pt x="333" y="167"/>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3"/>
            <p:cNvSpPr/>
            <p:nvPr/>
          </p:nvSpPr>
          <p:spPr>
            <a:xfrm>
              <a:off x="3246875" y="4388675"/>
              <a:ext cx="8300" cy="8325"/>
            </a:xfrm>
            <a:custGeom>
              <a:rect b="b" l="l" r="r" t="t"/>
              <a:pathLst>
                <a:path extrusionOk="0" h="333" w="332">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3"/>
            <p:cNvSpPr/>
            <p:nvPr/>
          </p:nvSpPr>
          <p:spPr>
            <a:xfrm>
              <a:off x="3264725" y="4388675"/>
              <a:ext cx="8300" cy="8325"/>
            </a:xfrm>
            <a:custGeom>
              <a:rect b="b" l="l" r="r" t="t"/>
              <a:pathLst>
                <a:path extrusionOk="0" h="333" w="332">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3"/>
            <p:cNvSpPr/>
            <p:nvPr/>
          </p:nvSpPr>
          <p:spPr>
            <a:xfrm>
              <a:off x="3282750" y="4388675"/>
              <a:ext cx="8325" cy="8325"/>
            </a:xfrm>
            <a:custGeom>
              <a:rect b="b" l="l" r="r" t="t"/>
              <a:pathLst>
                <a:path extrusionOk="0" h="333" w="333">
                  <a:moveTo>
                    <a:pt x="166" y="1"/>
                  </a:moveTo>
                  <a:cubicBezTo>
                    <a:pt x="73" y="1"/>
                    <a:pt x="0" y="80"/>
                    <a:pt x="0" y="167"/>
                  </a:cubicBezTo>
                  <a:cubicBezTo>
                    <a:pt x="0" y="261"/>
                    <a:pt x="73" y="333"/>
                    <a:pt x="166" y="333"/>
                  </a:cubicBezTo>
                  <a:cubicBezTo>
                    <a:pt x="253" y="333"/>
                    <a:pt x="332" y="261"/>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3"/>
            <p:cNvSpPr/>
            <p:nvPr/>
          </p:nvSpPr>
          <p:spPr>
            <a:xfrm>
              <a:off x="3300600" y="4388675"/>
              <a:ext cx="8325" cy="8325"/>
            </a:xfrm>
            <a:custGeom>
              <a:rect b="b" l="l" r="r" t="t"/>
              <a:pathLst>
                <a:path extrusionOk="0" h="333" w="333">
                  <a:moveTo>
                    <a:pt x="166" y="1"/>
                  </a:moveTo>
                  <a:cubicBezTo>
                    <a:pt x="73" y="1"/>
                    <a:pt x="0" y="80"/>
                    <a:pt x="0" y="167"/>
                  </a:cubicBezTo>
                  <a:cubicBezTo>
                    <a:pt x="0" y="261"/>
                    <a:pt x="73"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3"/>
            <p:cNvSpPr/>
            <p:nvPr/>
          </p:nvSpPr>
          <p:spPr>
            <a:xfrm>
              <a:off x="3318450" y="4388675"/>
              <a:ext cx="8325" cy="8325"/>
            </a:xfrm>
            <a:custGeom>
              <a:rect b="b" l="l" r="r" t="t"/>
              <a:pathLst>
                <a:path extrusionOk="0" h="333" w="333">
                  <a:moveTo>
                    <a:pt x="166" y="1"/>
                  </a:moveTo>
                  <a:cubicBezTo>
                    <a:pt x="80" y="1"/>
                    <a:pt x="1" y="80"/>
                    <a:pt x="1" y="167"/>
                  </a:cubicBezTo>
                  <a:cubicBezTo>
                    <a:pt x="1" y="261"/>
                    <a:pt x="80"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3"/>
            <p:cNvSpPr/>
            <p:nvPr/>
          </p:nvSpPr>
          <p:spPr>
            <a:xfrm>
              <a:off x="3336475" y="4388675"/>
              <a:ext cx="8325" cy="8325"/>
            </a:xfrm>
            <a:custGeom>
              <a:rect b="b" l="l" r="r" t="t"/>
              <a:pathLst>
                <a:path extrusionOk="0" h="333" w="333">
                  <a:moveTo>
                    <a:pt x="167" y="1"/>
                  </a:moveTo>
                  <a:cubicBezTo>
                    <a:pt x="73" y="1"/>
                    <a:pt x="1" y="80"/>
                    <a:pt x="1" y="167"/>
                  </a:cubicBezTo>
                  <a:cubicBezTo>
                    <a:pt x="1" y="261"/>
                    <a:pt x="73" y="333"/>
                    <a:pt x="167" y="333"/>
                  </a:cubicBezTo>
                  <a:cubicBezTo>
                    <a:pt x="253" y="333"/>
                    <a:pt x="333" y="261"/>
                    <a:pt x="333" y="167"/>
                  </a:cubicBezTo>
                  <a:cubicBezTo>
                    <a:pt x="333"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3"/>
            <p:cNvSpPr/>
            <p:nvPr/>
          </p:nvSpPr>
          <p:spPr>
            <a:xfrm>
              <a:off x="3354325" y="4388675"/>
              <a:ext cx="8325" cy="8325"/>
            </a:xfrm>
            <a:custGeom>
              <a:rect b="b" l="l" r="r" t="t"/>
              <a:pathLst>
                <a:path extrusionOk="0" h="333" w="333">
                  <a:moveTo>
                    <a:pt x="167" y="1"/>
                  </a:moveTo>
                  <a:cubicBezTo>
                    <a:pt x="73" y="1"/>
                    <a:pt x="1" y="80"/>
                    <a:pt x="1" y="167"/>
                  </a:cubicBezTo>
                  <a:cubicBezTo>
                    <a:pt x="1" y="261"/>
                    <a:pt x="73" y="333"/>
                    <a:pt x="167" y="333"/>
                  </a:cubicBezTo>
                  <a:cubicBezTo>
                    <a:pt x="260" y="333"/>
                    <a:pt x="333" y="261"/>
                    <a:pt x="333" y="167"/>
                  </a:cubicBezTo>
                  <a:cubicBezTo>
                    <a:pt x="333"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3"/>
            <p:cNvSpPr/>
            <p:nvPr/>
          </p:nvSpPr>
          <p:spPr>
            <a:xfrm>
              <a:off x="3372375" y="4388675"/>
              <a:ext cx="8300" cy="8325"/>
            </a:xfrm>
            <a:custGeom>
              <a:rect b="b" l="l" r="r" t="t"/>
              <a:pathLst>
                <a:path extrusionOk="0" h="333" w="332">
                  <a:moveTo>
                    <a:pt x="166" y="1"/>
                  </a:moveTo>
                  <a:cubicBezTo>
                    <a:pt x="72" y="1"/>
                    <a:pt x="0" y="80"/>
                    <a:pt x="0" y="167"/>
                  </a:cubicBezTo>
                  <a:cubicBezTo>
                    <a:pt x="0" y="261"/>
                    <a:pt x="72" y="333"/>
                    <a:pt x="166" y="333"/>
                  </a:cubicBezTo>
                  <a:cubicBezTo>
                    <a:pt x="252" y="333"/>
                    <a:pt x="332" y="261"/>
                    <a:pt x="332" y="167"/>
                  </a:cubicBezTo>
                  <a:cubicBezTo>
                    <a:pt x="332" y="80"/>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3"/>
            <p:cNvSpPr/>
            <p:nvPr/>
          </p:nvSpPr>
          <p:spPr>
            <a:xfrm>
              <a:off x="3390225" y="4388675"/>
              <a:ext cx="8300" cy="8325"/>
            </a:xfrm>
            <a:custGeom>
              <a:rect b="b" l="l" r="r" t="t"/>
              <a:pathLst>
                <a:path extrusionOk="0" h="333" w="332">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3"/>
            <p:cNvSpPr/>
            <p:nvPr/>
          </p:nvSpPr>
          <p:spPr>
            <a:xfrm>
              <a:off x="3408075" y="4388675"/>
              <a:ext cx="8300" cy="8325"/>
            </a:xfrm>
            <a:custGeom>
              <a:rect b="b" l="l" r="r" t="t"/>
              <a:pathLst>
                <a:path extrusionOk="0" h="333" w="332">
                  <a:moveTo>
                    <a:pt x="166" y="1"/>
                  </a:moveTo>
                  <a:cubicBezTo>
                    <a:pt x="79" y="1"/>
                    <a:pt x="0" y="80"/>
                    <a:pt x="0" y="167"/>
                  </a:cubicBezTo>
                  <a:cubicBezTo>
                    <a:pt x="0" y="261"/>
                    <a:pt x="79"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3"/>
            <p:cNvSpPr/>
            <p:nvPr/>
          </p:nvSpPr>
          <p:spPr>
            <a:xfrm>
              <a:off x="3426100" y="4388675"/>
              <a:ext cx="8325" cy="8325"/>
            </a:xfrm>
            <a:custGeom>
              <a:rect b="b" l="l" r="r" t="t"/>
              <a:pathLst>
                <a:path extrusionOk="0" h="333" w="333">
                  <a:moveTo>
                    <a:pt x="166" y="1"/>
                  </a:moveTo>
                  <a:cubicBezTo>
                    <a:pt x="72" y="1"/>
                    <a:pt x="0" y="80"/>
                    <a:pt x="0" y="167"/>
                  </a:cubicBezTo>
                  <a:cubicBezTo>
                    <a:pt x="0" y="261"/>
                    <a:pt x="72" y="333"/>
                    <a:pt x="166" y="333"/>
                  </a:cubicBezTo>
                  <a:cubicBezTo>
                    <a:pt x="253" y="333"/>
                    <a:pt x="332" y="261"/>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3"/>
            <p:cNvSpPr/>
            <p:nvPr/>
          </p:nvSpPr>
          <p:spPr>
            <a:xfrm>
              <a:off x="3443950" y="4388675"/>
              <a:ext cx="8325" cy="8325"/>
            </a:xfrm>
            <a:custGeom>
              <a:rect b="b" l="l" r="r" t="t"/>
              <a:pathLst>
                <a:path extrusionOk="0" h="333" w="333">
                  <a:moveTo>
                    <a:pt x="166" y="1"/>
                  </a:moveTo>
                  <a:cubicBezTo>
                    <a:pt x="72" y="1"/>
                    <a:pt x="0" y="80"/>
                    <a:pt x="0" y="167"/>
                  </a:cubicBezTo>
                  <a:cubicBezTo>
                    <a:pt x="0" y="261"/>
                    <a:pt x="72"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3"/>
            <p:cNvSpPr/>
            <p:nvPr/>
          </p:nvSpPr>
          <p:spPr>
            <a:xfrm>
              <a:off x="3461975" y="4388675"/>
              <a:ext cx="8325" cy="8325"/>
            </a:xfrm>
            <a:custGeom>
              <a:rect b="b" l="l" r="r" t="t"/>
              <a:pathLst>
                <a:path extrusionOk="0" h="333" w="333">
                  <a:moveTo>
                    <a:pt x="166" y="1"/>
                  </a:moveTo>
                  <a:cubicBezTo>
                    <a:pt x="73" y="1"/>
                    <a:pt x="1" y="80"/>
                    <a:pt x="1" y="167"/>
                  </a:cubicBezTo>
                  <a:cubicBezTo>
                    <a:pt x="1" y="261"/>
                    <a:pt x="73" y="333"/>
                    <a:pt x="166" y="333"/>
                  </a:cubicBezTo>
                  <a:cubicBezTo>
                    <a:pt x="253" y="333"/>
                    <a:pt x="332" y="261"/>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3"/>
            <p:cNvSpPr/>
            <p:nvPr/>
          </p:nvSpPr>
          <p:spPr>
            <a:xfrm>
              <a:off x="3479825" y="4388675"/>
              <a:ext cx="8325" cy="8325"/>
            </a:xfrm>
            <a:custGeom>
              <a:rect b="b" l="l" r="r" t="t"/>
              <a:pathLst>
                <a:path extrusionOk="0" h="333" w="333">
                  <a:moveTo>
                    <a:pt x="166" y="1"/>
                  </a:moveTo>
                  <a:cubicBezTo>
                    <a:pt x="73" y="1"/>
                    <a:pt x="1" y="80"/>
                    <a:pt x="1" y="167"/>
                  </a:cubicBezTo>
                  <a:cubicBezTo>
                    <a:pt x="1" y="261"/>
                    <a:pt x="73" y="333"/>
                    <a:pt x="166" y="333"/>
                  </a:cubicBezTo>
                  <a:cubicBezTo>
                    <a:pt x="260" y="333"/>
                    <a:pt x="332" y="261"/>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3"/>
            <p:cNvSpPr/>
            <p:nvPr/>
          </p:nvSpPr>
          <p:spPr>
            <a:xfrm>
              <a:off x="3497675" y="4388675"/>
              <a:ext cx="8325" cy="8325"/>
            </a:xfrm>
            <a:custGeom>
              <a:rect b="b" l="l" r="r" t="t"/>
              <a:pathLst>
                <a:path extrusionOk="0" h="333" w="333">
                  <a:moveTo>
                    <a:pt x="167" y="1"/>
                  </a:moveTo>
                  <a:cubicBezTo>
                    <a:pt x="80" y="1"/>
                    <a:pt x="1" y="80"/>
                    <a:pt x="1" y="167"/>
                  </a:cubicBezTo>
                  <a:cubicBezTo>
                    <a:pt x="1" y="261"/>
                    <a:pt x="80" y="333"/>
                    <a:pt x="167" y="333"/>
                  </a:cubicBezTo>
                  <a:cubicBezTo>
                    <a:pt x="260" y="333"/>
                    <a:pt x="332" y="261"/>
                    <a:pt x="332" y="167"/>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3"/>
            <p:cNvSpPr/>
            <p:nvPr/>
          </p:nvSpPr>
          <p:spPr>
            <a:xfrm>
              <a:off x="3533550" y="4388675"/>
              <a:ext cx="8325" cy="8325"/>
            </a:xfrm>
            <a:custGeom>
              <a:rect b="b" l="l" r="r" t="t"/>
              <a:pathLst>
                <a:path extrusionOk="0" h="333" w="333">
                  <a:moveTo>
                    <a:pt x="167" y="1"/>
                  </a:moveTo>
                  <a:cubicBezTo>
                    <a:pt x="73" y="1"/>
                    <a:pt x="1" y="80"/>
                    <a:pt x="1" y="167"/>
                  </a:cubicBezTo>
                  <a:cubicBezTo>
                    <a:pt x="1" y="261"/>
                    <a:pt x="73" y="333"/>
                    <a:pt x="167" y="333"/>
                  </a:cubicBezTo>
                  <a:cubicBezTo>
                    <a:pt x="261" y="333"/>
                    <a:pt x="333" y="261"/>
                    <a:pt x="333" y="167"/>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3"/>
            <p:cNvSpPr/>
            <p:nvPr/>
          </p:nvSpPr>
          <p:spPr>
            <a:xfrm>
              <a:off x="2655450" y="4406725"/>
              <a:ext cx="8325" cy="8300"/>
            </a:xfrm>
            <a:custGeom>
              <a:rect b="b" l="l" r="r" t="t"/>
              <a:pathLst>
                <a:path extrusionOk="0" h="332" w="333">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3"/>
            <p:cNvSpPr/>
            <p:nvPr/>
          </p:nvSpPr>
          <p:spPr>
            <a:xfrm>
              <a:off x="2673300" y="4406725"/>
              <a:ext cx="8325" cy="8300"/>
            </a:xfrm>
            <a:custGeom>
              <a:rect b="b" l="l" r="r" t="t"/>
              <a:pathLst>
                <a:path extrusionOk="0" h="332" w="333">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3"/>
            <p:cNvSpPr/>
            <p:nvPr/>
          </p:nvSpPr>
          <p:spPr>
            <a:xfrm>
              <a:off x="2691150" y="4406725"/>
              <a:ext cx="8325" cy="8300"/>
            </a:xfrm>
            <a:custGeom>
              <a:rect b="b" l="l" r="r" t="t"/>
              <a:pathLst>
                <a:path extrusionOk="0" h="332" w="333">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3"/>
            <p:cNvSpPr/>
            <p:nvPr/>
          </p:nvSpPr>
          <p:spPr>
            <a:xfrm>
              <a:off x="2709175" y="4406725"/>
              <a:ext cx="8325" cy="8300"/>
            </a:xfrm>
            <a:custGeom>
              <a:rect b="b" l="l" r="r" t="t"/>
              <a:pathLst>
                <a:path extrusionOk="0" h="332" w="333">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3"/>
            <p:cNvSpPr/>
            <p:nvPr/>
          </p:nvSpPr>
          <p:spPr>
            <a:xfrm>
              <a:off x="2727025" y="4406725"/>
              <a:ext cx="8325" cy="8300"/>
            </a:xfrm>
            <a:custGeom>
              <a:rect b="b" l="l" r="r" t="t"/>
              <a:pathLst>
                <a:path extrusionOk="0" h="332" w="333">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3"/>
            <p:cNvSpPr/>
            <p:nvPr/>
          </p:nvSpPr>
          <p:spPr>
            <a:xfrm>
              <a:off x="2745075" y="4406725"/>
              <a:ext cx="8300" cy="8300"/>
            </a:xfrm>
            <a:custGeom>
              <a:rect b="b" l="l" r="r" t="t"/>
              <a:pathLst>
                <a:path extrusionOk="0" h="332"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3"/>
            <p:cNvSpPr/>
            <p:nvPr/>
          </p:nvSpPr>
          <p:spPr>
            <a:xfrm>
              <a:off x="2762925" y="4406725"/>
              <a:ext cx="8300" cy="8300"/>
            </a:xfrm>
            <a:custGeom>
              <a:rect b="b" l="l" r="r" t="t"/>
              <a:pathLst>
                <a:path extrusionOk="0" h="332" w="332">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3"/>
            <p:cNvSpPr/>
            <p:nvPr/>
          </p:nvSpPr>
          <p:spPr>
            <a:xfrm>
              <a:off x="2780775" y="4406725"/>
              <a:ext cx="8300" cy="8300"/>
            </a:xfrm>
            <a:custGeom>
              <a:rect b="b" l="l" r="r" t="t"/>
              <a:pathLst>
                <a:path extrusionOk="0" h="332" w="332">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3"/>
            <p:cNvSpPr/>
            <p:nvPr/>
          </p:nvSpPr>
          <p:spPr>
            <a:xfrm>
              <a:off x="2798800" y="4406725"/>
              <a:ext cx="8325" cy="8300"/>
            </a:xfrm>
            <a:custGeom>
              <a:rect b="b" l="l" r="r" t="t"/>
              <a:pathLst>
                <a:path extrusionOk="0" h="332" w="333">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3"/>
            <p:cNvSpPr/>
            <p:nvPr/>
          </p:nvSpPr>
          <p:spPr>
            <a:xfrm>
              <a:off x="2816650" y="4406725"/>
              <a:ext cx="8325" cy="8300"/>
            </a:xfrm>
            <a:custGeom>
              <a:rect b="b" l="l" r="r" t="t"/>
              <a:pathLst>
                <a:path extrusionOk="0" h="332" w="333">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3"/>
            <p:cNvSpPr/>
            <p:nvPr/>
          </p:nvSpPr>
          <p:spPr>
            <a:xfrm>
              <a:off x="3031750" y="4406725"/>
              <a:ext cx="8325" cy="8300"/>
            </a:xfrm>
            <a:custGeom>
              <a:rect b="b" l="l" r="r" t="t"/>
              <a:pathLst>
                <a:path extrusionOk="0" h="332" w="333">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3"/>
            <p:cNvSpPr/>
            <p:nvPr/>
          </p:nvSpPr>
          <p:spPr>
            <a:xfrm>
              <a:off x="3031750" y="4388675"/>
              <a:ext cx="8325" cy="8325"/>
            </a:xfrm>
            <a:custGeom>
              <a:rect b="b" l="l" r="r" t="t"/>
              <a:pathLst>
                <a:path extrusionOk="0" h="333" w="333">
                  <a:moveTo>
                    <a:pt x="167" y="1"/>
                  </a:moveTo>
                  <a:cubicBezTo>
                    <a:pt x="73" y="1"/>
                    <a:pt x="1" y="80"/>
                    <a:pt x="1" y="167"/>
                  </a:cubicBezTo>
                  <a:cubicBezTo>
                    <a:pt x="1" y="261"/>
                    <a:pt x="73" y="333"/>
                    <a:pt x="167" y="333"/>
                  </a:cubicBezTo>
                  <a:cubicBezTo>
                    <a:pt x="260" y="333"/>
                    <a:pt x="333" y="261"/>
                    <a:pt x="333" y="167"/>
                  </a:cubicBezTo>
                  <a:cubicBezTo>
                    <a:pt x="333"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3"/>
            <p:cNvSpPr/>
            <p:nvPr/>
          </p:nvSpPr>
          <p:spPr>
            <a:xfrm>
              <a:off x="3049600" y="4406725"/>
              <a:ext cx="8325" cy="8300"/>
            </a:xfrm>
            <a:custGeom>
              <a:rect b="b" l="l" r="r" t="t"/>
              <a:pathLst>
                <a:path extrusionOk="0" h="332" w="333">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3"/>
            <p:cNvSpPr/>
            <p:nvPr/>
          </p:nvSpPr>
          <p:spPr>
            <a:xfrm>
              <a:off x="3067650" y="4406725"/>
              <a:ext cx="8300" cy="8300"/>
            </a:xfrm>
            <a:custGeom>
              <a:rect b="b" l="l" r="r" t="t"/>
              <a:pathLst>
                <a:path extrusionOk="0" h="332" w="332">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3"/>
            <p:cNvSpPr/>
            <p:nvPr/>
          </p:nvSpPr>
          <p:spPr>
            <a:xfrm>
              <a:off x="3103525" y="4406725"/>
              <a:ext cx="8325" cy="8300"/>
            </a:xfrm>
            <a:custGeom>
              <a:rect b="b" l="l" r="r" t="t"/>
              <a:pathLst>
                <a:path extrusionOk="0" h="332" w="333">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3"/>
            <p:cNvSpPr/>
            <p:nvPr/>
          </p:nvSpPr>
          <p:spPr>
            <a:xfrm>
              <a:off x="3121375" y="4406725"/>
              <a:ext cx="8325" cy="8300"/>
            </a:xfrm>
            <a:custGeom>
              <a:rect b="b" l="l" r="r" t="t"/>
              <a:pathLst>
                <a:path extrusionOk="0" h="332" w="333">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3"/>
            <p:cNvSpPr/>
            <p:nvPr/>
          </p:nvSpPr>
          <p:spPr>
            <a:xfrm>
              <a:off x="3121375" y="4423125"/>
              <a:ext cx="8325" cy="8325"/>
            </a:xfrm>
            <a:custGeom>
              <a:rect b="b" l="l" r="r" t="t"/>
              <a:pathLst>
                <a:path extrusionOk="0" h="333" w="333">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3"/>
            <p:cNvSpPr/>
            <p:nvPr/>
          </p:nvSpPr>
          <p:spPr>
            <a:xfrm>
              <a:off x="3139225" y="4406725"/>
              <a:ext cx="8325" cy="8300"/>
            </a:xfrm>
            <a:custGeom>
              <a:rect b="b" l="l" r="r" t="t"/>
              <a:pathLst>
                <a:path extrusionOk="0" h="332" w="333">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3"/>
            <p:cNvSpPr/>
            <p:nvPr/>
          </p:nvSpPr>
          <p:spPr>
            <a:xfrm>
              <a:off x="3139225" y="4423125"/>
              <a:ext cx="8325" cy="8325"/>
            </a:xfrm>
            <a:custGeom>
              <a:rect b="b" l="l" r="r" t="t"/>
              <a:pathLst>
                <a:path extrusionOk="0" h="333" w="333">
                  <a:moveTo>
                    <a:pt x="166" y="1"/>
                  </a:moveTo>
                  <a:cubicBezTo>
                    <a:pt x="80" y="1"/>
                    <a:pt x="0" y="73"/>
                    <a:pt x="0" y="166"/>
                  </a:cubicBezTo>
                  <a:cubicBezTo>
                    <a:pt x="0" y="260"/>
                    <a:pt x="80" y="332"/>
                    <a:pt x="166" y="332"/>
                  </a:cubicBezTo>
                  <a:cubicBezTo>
                    <a:pt x="260" y="332"/>
                    <a:pt x="332" y="260"/>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3"/>
            <p:cNvSpPr/>
            <p:nvPr/>
          </p:nvSpPr>
          <p:spPr>
            <a:xfrm>
              <a:off x="3157250" y="4406725"/>
              <a:ext cx="8325" cy="8300"/>
            </a:xfrm>
            <a:custGeom>
              <a:rect b="b" l="l" r="r" t="t"/>
              <a:pathLst>
                <a:path extrusionOk="0" h="332" w="333">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3"/>
            <p:cNvSpPr/>
            <p:nvPr/>
          </p:nvSpPr>
          <p:spPr>
            <a:xfrm>
              <a:off x="3157250" y="4424025"/>
              <a:ext cx="8325" cy="8325"/>
            </a:xfrm>
            <a:custGeom>
              <a:rect b="b" l="l" r="r" t="t"/>
              <a:pathLst>
                <a:path extrusionOk="0" h="333" w="333">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3"/>
            <p:cNvSpPr/>
            <p:nvPr/>
          </p:nvSpPr>
          <p:spPr>
            <a:xfrm>
              <a:off x="3175100" y="4424025"/>
              <a:ext cx="8325" cy="8325"/>
            </a:xfrm>
            <a:custGeom>
              <a:rect b="b" l="l" r="r" t="t"/>
              <a:pathLst>
                <a:path extrusionOk="0" h="333" w="333">
                  <a:moveTo>
                    <a:pt x="167" y="1"/>
                  </a:moveTo>
                  <a:cubicBezTo>
                    <a:pt x="80" y="1"/>
                    <a:pt x="1" y="73"/>
                    <a:pt x="1" y="167"/>
                  </a:cubicBezTo>
                  <a:cubicBezTo>
                    <a:pt x="1" y="260"/>
                    <a:pt x="80" y="332"/>
                    <a:pt x="167" y="332"/>
                  </a:cubicBezTo>
                  <a:cubicBezTo>
                    <a:pt x="260" y="332"/>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3"/>
            <p:cNvSpPr/>
            <p:nvPr/>
          </p:nvSpPr>
          <p:spPr>
            <a:xfrm>
              <a:off x="3175100" y="4448375"/>
              <a:ext cx="8325" cy="8325"/>
            </a:xfrm>
            <a:custGeom>
              <a:rect b="b" l="l" r="r" t="t"/>
              <a:pathLst>
                <a:path extrusionOk="0" h="333" w="333">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3"/>
            <p:cNvSpPr/>
            <p:nvPr/>
          </p:nvSpPr>
          <p:spPr>
            <a:xfrm>
              <a:off x="3175100" y="4406725"/>
              <a:ext cx="8325" cy="8300"/>
            </a:xfrm>
            <a:custGeom>
              <a:rect b="b" l="l" r="r" t="t"/>
              <a:pathLst>
                <a:path extrusionOk="0" h="332" w="333">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3"/>
            <p:cNvSpPr/>
            <p:nvPr/>
          </p:nvSpPr>
          <p:spPr>
            <a:xfrm>
              <a:off x="3193125" y="4406725"/>
              <a:ext cx="8325" cy="8300"/>
            </a:xfrm>
            <a:custGeom>
              <a:rect b="b" l="l" r="r" t="t"/>
              <a:pathLst>
                <a:path extrusionOk="0" h="332" w="333">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3"/>
            <p:cNvSpPr/>
            <p:nvPr/>
          </p:nvSpPr>
          <p:spPr>
            <a:xfrm>
              <a:off x="3210975" y="4406725"/>
              <a:ext cx="8325" cy="8300"/>
            </a:xfrm>
            <a:custGeom>
              <a:rect b="b" l="l" r="r" t="t"/>
              <a:pathLst>
                <a:path extrusionOk="0" h="332" w="333">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3"/>
            <p:cNvSpPr/>
            <p:nvPr/>
          </p:nvSpPr>
          <p:spPr>
            <a:xfrm>
              <a:off x="3228825" y="4406725"/>
              <a:ext cx="8325" cy="8300"/>
            </a:xfrm>
            <a:custGeom>
              <a:rect b="b" l="l" r="r" t="t"/>
              <a:pathLst>
                <a:path extrusionOk="0" h="332" w="333">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3"/>
            <p:cNvSpPr/>
            <p:nvPr/>
          </p:nvSpPr>
          <p:spPr>
            <a:xfrm>
              <a:off x="3246875" y="4406725"/>
              <a:ext cx="8300" cy="8300"/>
            </a:xfrm>
            <a:custGeom>
              <a:rect b="b" l="l" r="r" t="t"/>
              <a:pathLst>
                <a:path extrusionOk="0" h="332"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3"/>
            <p:cNvSpPr/>
            <p:nvPr/>
          </p:nvSpPr>
          <p:spPr>
            <a:xfrm>
              <a:off x="3264725" y="4406725"/>
              <a:ext cx="8300" cy="8300"/>
            </a:xfrm>
            <a:custGeom>
              <a:rect b="b" l="l" r="r" t="t"/>
              <a:pathLst>
                <a:path extrusionOk="0" h="332" w="332">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3"/>
            <p:cNvSpPr/>
            <p:nvPr/>
          </p:nvSpPr>
          <p:spPr>
            <a:xfrm>
              <a:off x="3282750" y="4406725"/>
              <a:ext cx="8325" cy="8300"/>
            </a:xfrm>
            <a:custGeom>
              <a:rect b="b" l="l" r="r" t="t"/>
              <a:pathLst>
                <a:path extrusionOk="0" h="332" w="333">
                  <a:moveTo>
                    <a:pt x="166" y="0"/>
                  </a:moveTo>
                  <a:cubicBezTo>
                    <a:pt x="73" y="0"/>
                    <a:pt x="0" y="72"/>
                    <a:pt x="0" y="166"/>
                  </a:cubicBezTo>
                  <a:cubicBezTo>
                    <a:pt x="0" y="260"/>
                    <a:pt x="73"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3"/>
            <p:cNvSpPr/>
            <p:nvPr/>
          </p:nvSpPr>
          <p:spPr>
            <a:xfrm>
              <a:off x="3300600" y="4406725"/>
              <a:ext cx="8325" cy="8300"/>
            </a:xfrm>
            <a:custGeom>
              <a:rect b="b" l="l" r="r" t="t"/>
              <a:pathLst>
                <a:path extrusionOk="0" h="332" w="333">
                  <a:moveTo>
                    <a:pt x="166" y="0"/>
                  </a:moveTo>
                  <a:cubicBezTo>
                    <a:pt x="73" y="0"/>
                    <a:pt x="0" y="72"/>
                    <a:pt x="0" y="166"/>
                  </a:cubicBezTo>
                  <a:cubicBezTo>
                    <a:pt x="0" y="260"/>
                    <a:pt x="73"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3"/>
            <p:cNvSpPr/>
            <p:nvPr/>
          </p:nvSpPr>
          <p:spPr>
            <a:xfrm>
              <a:off x="3318450" y="4406725"/>
              <a:ext cx="8325" cy="8300"/>
            </a:xfrm>
            <a:custGeom>
              <a:rect b="b" l="l" r="r" t="t"/>
              <a:pathLst>
                <a:path extrusionOk="0" h="332" w="333">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3"/>
            <p:cNvSpPr/>
            <p:nvPr/>
          </p:nvSpPr>
          <p:spPr>
            <a:xfrm>
              <a:off x="3336475" y="4406725"/>
              <a:ext cx="8325" cy="8300"/>
            </a:xfrm>
            <a:custGeom>
              <a:rect b="b" l="l" r="r" t="t"/>
              <a:pathLst>
                <a:path extrusionOk="0" h="332" w="333">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3"/>
            <p:cNvSpPr/>
            <p:nvPr/>
          </p:nvSpPr>
          <p:spPr>
            <a:xfrm>
              <a:off x="3354325" y="4406725"/>
              <a:ext cx="8325" cy="8300"/>
            </a:xfrm>
            <a:custGeom>
              <a:rect b="b" l="l" r="r" t="t"/>
              <a:pathLst>
                <a:path extrusionOk="0" h="332" w="333">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3"/>
            <p:cNvSpPr/>
            <p:nvPr/>
          </p:nvSpPr>
          <p:spPr>
            <a:xfrm>
              <a:off x="3372375" y="4406725"/>
              <a:ext cx="8300" cy="8300"/>
            </a:xfrm>
            <a:custGeom>
              <a:rect b="b" l="l" r="r" t="t"/>
              <a:pathLst>
                <a:path extrusionOk="0" h="332" w="332">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3"/>
            <p:cNvSpPr/>
            <p:nvPr/>
          </p:nvSpPr>
          <p:spPr>
            <a:xfrm>
              <a:off x="3390225" y="4406725"/>
              <a:ext cx="8300" cy="8300"/>
            </a:xfrm>
            <a:custGeom>
              <a:rect b="b" l="l" r="r" t="t"/>
              <a:pathLst>
                <a:path extrusionOk="0" h="332" w="332">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3"/>
            <p:cNvSpPr/>
            <p:nvPr/>
          </p:nvSpPr>
          <p:spPr>
            <a:xfrm>
              <a:off x="3408075" y="4406725"/>
              <a:ext cx="8300" cy="8300"/>
            </a:xfrm>
            <a:custGeom>
              <a:rect b="b" l="l" r="r" t="t"/>
              <a:pathLst>
                <a:path extrusionOk="0" h="332" w="332">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3"/>
            <p:cNvSpPr/>
            <p:nvPr/>
          </p:nvSpPr>
          <p:spPr>
            <a:xfrm>
              <a:off x="3426100" y="4406725"/>
              <a:ext cx="8325" cy="8300"/>
            </a:xfrm>
            <a:custGeom>
              <a:rect b="b" l="l" r="r" t="t"/>
              <a:pathLst>
                <a:path extrusionOk="0" h="332" w="333">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3"/>
            <p:cNvSpPr/>
            <p:nvPr/>
          </p:nvSpPr>
          <p:spPr>
            <a:xfrm>
              <a:off x="3443950" y="4406725"/>
              <a:ext cx="8325" cy="8300"/>
            </a:xfrm>
            <a:custGeom>
              <a:rect b="b" l="l" r="r" t="t"/>
              <a:pathLst>
                <a:path extrusionOk="0" h="332" w="333">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3"/>
            <p:cNvSpPr/>
            <p:nvPr/>
          </p:nvSpPr>
          <p:spPr>
            <a:xfrm>
              <a:off x="3461975" y="4406725"/>
              <a:ext cx="8325" cy="8300"/>
            </a:xfrm>
            <a:custGeom>
              <a:rect b="b" l="l" r="r" t="t"/>
              <a:pathLst>
                <a:path extrusionOk="0" h="332" w="333">
                  <a:moveTo>
                    <a:pt x="166" y="0"/>
                  </a:moveTo>
                  <a:cubicBezTo>
                    <a:pt x="73" y="0"/>
                    <a:pt x="1" y="72"/>
                    <a:pt x="1" y="166"/>
                  </a:cubicBezTo>
                  <a:cubicBezTo>
                    <a:pt x="1" y="260"/>
                    <a:pt x="73"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3"/>
            <p:cNvSpPr/>
            <p:nvPr/>
          </p:nvSpPr>
          <p:spPr>
            <a:xfrm>
              <a:off x="3479825" y="4406725"/>
              <a:ext cx="8325" cy="8300"/>
            </a:xfrm>
            <a:custGeom>
              <a:rect b="b" l="l" r="r" t="t"/>
              <a:pathLst>
                <a:path extrusionOk="0" h="332" w="333">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3"/>
            <p:cNvSpPr/>
            <p:nvPr/>
          </p:nvSpPr>
          <p:spPr>
            <a:xfrm>
              <a:off x="3533550" y="4406725"/>
              <a:ext cx="8325" cy="8300"/>
            </a:xfrm>
            <a:custGeom>
              <a:rect b="b" l="l" r="r" t="t"/>
              <a:pathLst>
                <a:path extrusionOk="0" h="332" w="333">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3"/>
            <p:cNvSpPr/>
            <p:nvPr/>
          </p:nvSpPr>
          <p:spPr>
            <a:xfrm>
              <a:off x="2655450" y="4424575"/>
              <a:ext cx="8325" cy="8325"/>
            </a:xfrm>
            <a:custGeom>
              <a:rect b="b" l="l" r="r" t="t"/>
              <a:pathLst>
                <a:path extrusionOk="0" h="333" w="333">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3"/>
            <p:cNvSpPr/>
            <p:nvPr/>
          </p:nvSpPr>
          <p:spPr>
            <a:xfrm>
              <a:off x="2673300" y="4424575"/>
              <a:ext cx="8325" cy="8325"/>
            </a:xfrm>
            <a:custGeom>
              <a:rect b="b" l="l" r="r" t="t"/>
              <a:pathLst>
                <a:path extrusionOk="0" h="333" w="333">
                  <a:moveTo>
                    <a:pt x="166" y="0"/>
                  </a:moveTo>
                  <a:cubicBezTo>
                    <a:pt x="73" y="0"/>
                    <a:pt x="1" y="80"/>
                    <a:pt x="1" y="166"/>
                  </a:cubicBezTo>
                  <a:cubicBezTo>
                    <a:pt x="1" y="260"/>
                    <a:pt x="73"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3"/>
            <p:cNvSpPr/>
            <p:nvPr/>
          </p:nvSpPr>
          <p:spPr>
            <a:xfrm>
              <a:off x="2691150" y="4424575"/>
              <a:ext cx="8325" cy="8325"/>
            </a:xfrm>
            <a:custGeom>
              <a:rect b="b" l="l" r="r" t="t"/>
              <a:pathLst>
                <a:path extrusionOk="0" h="333" w="333">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3"/>
            <p:cNvSpPr/>
            <p:nvPr/>
          </p:nvSpPr>
          <p:spPr>
            <a:xfrm>
              <a:off x="2709175" y="4424575"/>
              <a:ext cx="8325" cy="8325"/>
            </a:xfrm>
            <a:custGeom>
              <a:rect b="b" l="l" r="r" t="t"/>
              <a:pathLst>
                <a:path extrusionOk="0" h="333" w="333">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3"/>
            <p:cNvSpPr/>
            <p:nvPr/>
          </p:nvSpPr>
          <p:spPr>
            <a:xfrm>
              <a:off x="2727025" y="4424575"/>
              <a:ext cx="8325" cy="8325"/>
            </a:xfrm>
            <a:custGeom>
              <a:rect b="b" l="l" r="r" t="t"/>
              <a:pathLst>
                <a:path extrusionOk="0" h="333" w="333">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3"/>
            <p:cNvSpPr/>
            <p:nvPr/>
          </p:nvSpPr>
          <p:spPr>
            <a:xfrm>
              <a:off x="2745075" y="4424575"/>
              <a:ext cx="8300" cy="8325"/>
            </a:xfrm>
            <a:custGeom>
              <a:rect b="b" l="l" r="r" t="t"/>
              <a:pathLst>
                <a:path extrusionOk="0" h="333" w="332">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3"/>
            <p:cNvSpPr/>
            <p:nvPr/>
          </p:nvSpPr>
          <p:spPr>
            <a:xfrm>
              <a:off x="2762925" y="4424575"/>
              <a:ext cx="8300" cy="8325"/>
            </a:xfrm>
            <a:custGeom>
              <a:rect b="b" l="l" r="r" t="t"/>
              <a:pathLst>
                <a:path extrusionOk="0" h="333" w="332">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3"/>
            <p:cNvSpPr/>
            <p:nvPr/>
          </p:nvSpPr>
          <p:spPr>
            <a:xfrm>
              <a:off x="2780775" y="4424575"/>
              <a:ext cx="8300" cy="8325"/>
            </a:xfrm>
            <a:custGeom>
              <a:rect b="b" l="l" r="r" t="t"/>
              <a:pathLst>
                <a:path extrusionOk="0" h="333" w="332">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3"/>
            <p:cNvSpPr/>
            <p:nvPr/>
          </p:nvSpPr>
          <p:spPr>
            <a:xfrm>
              <a:off x="2798800" y="4424575"/>
              <a:ext cx="8325" cy="8325"/>
            </a:xfrm>
            <a:custGeom>
              <a:rect b="b" l="l" r="r" t="t"/>
              <a:pathLst>
                <a:path extrusionOk="0" h="333" w="333">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3"/>
            <p:cNvSpPr/>
            <p:nvPr/>
          </p:nvSpPr>
          <p:spPr>
            <a:xfrm>
              <a:off x="3067650" y="4424575"/>
              <a:ext cx="8300" cy="8325"/>
            </a:xfrm>
            <a:custGeom>
              <a:rect b="b" l="l" r="r" t="t"/>
              <a:pathLst>
                <a:path extrusionOk="0" h="333" w="332">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3"/>
            <p:cNvSpPr/>
            <p:nvPr/>
          </p:nvSpPr>
          <p:spPr>
            <a:xfrm>
              <a:off x="3085500" y="4424575"/>
              <a:ext cx="8300" cy="8325"/>
            </a:xfrm>
            <a:custGeom>
              <a:rect b="b" l="l" r="r" t="t"/>
              <a:pathLst>
                <a:path extrusionOk="0" h="333" w="332">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3"/>
            <p:cNvSpPr/>
            <p:nvPr/>
          </p:nvSpPr>
          <p:spPr>
            <a:xfrm>
              <a:off x="3193125" y="4424575"/>
              <a:ext cx="8325" cy="8325"/>
            </a:xfrm>
            <a:custGeom>
              <a:rect b="b" l="l" r="r" t="t"/>
              <a:pathLst>
                <a:path extrusionOk="0" h="333" w="333">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3"/>
            <p:cNvSpPr/>
            <p:nvPr/>
          </p:nvSpPr>
          <p:spPr>
            <a:xfrm>
              <a:off x="3210975" y="4424575"/>
              <a:ext cx="8325" cy="8325"/>
            </a:xfrm>
            <a:custGeom>
              <a:rect b="b" l="l" r="r" t="t"/>
              <a:pathLst>
                <a:path extrusionOk="0" h="333" w="333">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3"/>
            <p:cNvSpPr/>
            <p:nvPr/>
          </p:nvSpPr>
          <p:spPr>
            <a:xfrm>
              <a:off x="3228825" y="4424575"/>
              <a:ext cx="8325" cy="8325"/>
            </a:xfrm>
            <a:custGeom>
              <a:rect b="b" l="l" r="r" t="t"/>
              <a:pathLst>
                <a:path extrusionOk="0" h="333" w="333">
                  <a:moveTo>
                    <a:pt x="167" y="0"/>
                  </a:moveTo>
                  <a:cubicBezTo>
                    <a:pt x="80" y="0"/>
                    <a:pt x="1" y="80"/>
                    <a:pt x="1" y="166"/>
                  </a:cubicBezTo>
                  <a:cubicBezTo>
                    <a:pt x="1" y="260"/>
                    <a:pt x="80" y="332"/>
                    <a:pt x="167" y="332"/>
                  </a:cubicBezTo>
                  <a:cubicBezTo>
                    <a:pt x="261" y="332"/>
                    <a:pt x="333" y="260"/>
                    <a:pt x="333" y="166"/>
                  </a:cubicBezTo>
                  <a:cubicBezTo>
                    <a:pt x="333" y="80"/>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3"/>
            <p:cNvSpPr/>
            <p:nvPr/>
          </p:nvSpPr>
          <p:spPr>
            <a:xfrm>
              <a:off x="3246875" y="4424575"/>
              <a:ext cx="8300" cy="8325"/>
            </a:xfrm>
            <a:custGeom>
              <a:rect b="b" l="l" r="r" t="t"/>
              <a:pathLst>
                <a:path extrusionOk="0" h="333" w="332">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3"/>
            <p:cNvSpPr/>
            <p:nvPr/>
          </p:nvSpPr>
          <p:spPr>
            <a:xfrm>
              <a:off x="3264725" y="4424575"/>
              <a:ext cx="8300" cy="8325"/>
            </a:xfrm>
            <a:custGeom>
              <a:rect b="b" l="l" r="r" t="t"/>
              <a:pathLst>
                <a:path extrusionOk="0" h="333" w="332">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3"/>
            <p:cNvSpPr/>
            <p:nvPr/>
          </p:nvSpPr>
          <p:spPr>
            <a:xfrm>
              <a:off x="3282750" y="4424575"/>
              <a:ext cx="8325" cy="8325"/>
            </a:xfrm>
            <a:custGeom>
              <a:rect b="b" l="l" r="r" t="t"/>
              <a:pathLst>
                <a:path extrusionOk="0" h="333" w="333">
                  <a:moveTo>
                    <a:pt x="166" y="0"/>
                  </a:moveTo>
                  <a:cubicBezTo>
                    <a:pt x="73" y="0"/>
                    <a:pt x="0" y="80"/>
                    <a:pt x="0" y="166"/>
                  </a:cubicBezTo>
                  <a:cubicBezTo>
                    <a:pt x="0" y="260"/>
                    <a:pt x="73"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3"/>
            <p:cNvSpPr/>
            <p:nvPr/>
          </p:nvSpPr>
          <p:spPr>
            <a:xfrm>
              <a:off x="3300600" y="4424575"/>
              <a:ext cx="8325" cy="8325"/>
            </a:xfrm>
            <a:custGeom>
              <a:rect b="b" l="l" r="r" t="t"/>
              <a:pathLst>
                <a:path extrusionOk="0" h="333" w="333">
                  <a:moveTo>
                    <a:pt x="166" y="0"/>
                  </a:moveTo>
                  <a:cubicBezTo>
                    <a:pt x="73" y="0"/>
                    <a:pt x="0" y="80"/>
                    <a:pt x="0" y="166"/>
                  </a:cubicBezTo>
                  <a:cubicBezTo>
                    <a:pt x="0" y="260"/>
                    <a:pt x="73"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3"/>
            <p:cNvSpPr/>
            <p:nvPr/>
          </p:nvSpPr>
          <p:spPr>
            <a:xfrm>
              <a:off x="3318450" y="4424575"/>
              <a:ext cx="8325" cy="8325"/>
            </a:xfrm>
            <a:custGeom>
              <a:rect b="b" l="l" r="r" t="t"/>
              <a:pathLst>
                <a:path extrusionOk="0" h="333" w="333">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3"/>
            <p:cNvSpPr/>
            <p:nvPr/>
          </p:nvSpPr>
          <p:spPr>
            <a:xfrm>
              <a:off x="3336475" y="4424575"/>
              <a:ext cx="8325" cy="8325"/>
            </a:xfrm>
            <a:custGeom>
              <a:rect b="b" l="l" r="r" t="t"/>
              <a:pathLst>
                <a:path extrusionOk="0" h="333" w="333">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3"/>
            <p:cNvSpPr/>
            <p:nvPr/>
          </p:nvSpPr>
          <p:spPr>
            <a:xfrm>
              <a:off x="3354325" y="4424575"/>
              <a:ext cx="8325" cy="8325"/>
            </a:xfrm>
            <a:custGeom>
              <a:rect b="b" l="l" r="r" t="t"/>
              <a:pathLst>
                <a:path extrusionOk="0" h="333" w="333">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3"/>
            <p:cNvSpPr/>
            <p:nvPr/>
          </p:nvSpPr>
          <p:spPr>
            <a:xfrm>
              <a:off x="3372375" y="4424575"/>
              <a:ext cx="8300" cy="8325"/>
            </a:xfrm>
            <a:custGeom>
              <a:rect b="b" l="l" r="r" t="t"/>
              <a:pathLst>
                <a:path extrusionOk="0" h="333" w="332">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3"/>
            <p:cNvSpPr/>
            <p:nvPr/>
          </p:nvSpPr>
          <p:spPr>
            <a:xfrm>
              <a:off x="3390225" y="4424575"/>
              <a:ext cx="8300" cy="8325"/>
            </a:xfrm>
            <a:custGeom>
              <a:rect b="b" l="l" r="r" t="t"/>
              <a:pathLst>
                <a:path extrusionOk="0" h="333" w="332">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3"/>
            <p:cNvSpPr/>
            <p:nvPr/>
          </p:nvSpPr>
          <p:spPr>
            <a:xfrm>
              <a:off x="3408075" y="4424575"/>
              <a:ext cx="8300" cy="8325"/>
            </a:xfrm>
            <a:custGeom>
              <a:rect b="b" l="l" r="r" t="t"/>
              <a:pathLst>
                <a:path extrusionOk="0" h="333" w="332">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3"/>
            <p:cNvSpPr/>
            <p:nvPr/>
          </p:nvSpPr>
          <p:spPr>
            <a:xfrm>
              <a:off x="3426100" y="4424575"/>
              <a:ext cx="8325" cy="8325"/>
            </a:xfrm>
            <a:custGeom>
              <a:rect b="b" l="l" r="r" t="t"/>
              <a:pathLst>
                <a:path extrusionOk="0" h="333" w="333">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3"/>
            <p:cNvSpPr/>
            <p:nvPr/>
          </p:nvSpPr>
          <p:spPr>
            <a:xfrm>
              <a:off x="3443950" y="4424575"/>
              <a:ext cx="8325" cy="8325"/>
            </a:xfrm>
            <a:custGeom>
              <a:rect b="b" l="l" r="r" t="t"/>
              <a:pathLst>
                <a:path extrusionOk="0" h="333" w="333">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3"/>
            <p:cNvSpPr/>
            <p:nvPr/>
          </p:nvSpPr>
          <p:spPr>
            <a:xfrm>
              <a:off x="3461975" y="4424575"/>
              <a:ext cx="8325" cy="8325"/>
            </a:xfrm>
            <a:custGeom>
              <a:rect b="b" l="l" r="r" t="t"/>
              <a:pathLst>
                <a:path extrusionOk="0" h="333" w="333">
                  <a:moveTo>
                    <a:pt x="166" y="0"/>
                  </a:moveTo>
                  <a:cubicBezTo>
                    <a:pt x="73" y="0"/>
                    <a:pt x="1" y="80"/>
                    <a:pt x="1" y="166"/>
                  </a:cubicBezTo>
                  <a:cubicBezTo>
                    <a:pt x="1" y="260"/>
                    <a:pt x="73"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3"/>
            <p:cNvSpPr/>
            <p:nvPr/>
          </p:nvSpPr>
          <p:spPr>
            <a:xfrm>
              <a:off x="3515700" y="4424575"/>
              <a:ext cx="8325" cy="8325"/>
            </a:xfrm>
            <a:custGeom>
              <a:rect b="b" l="l" r="r" t="t"/>
              <a:pathLst>
                <a:path extrusionOk="0" h="333" w="333">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3"/>
            <p:cNvSpPr/>
            <p:nvPr/>
          </p:nvSpPr>
          <p:spPr>
            <a:xfrm>
              <a:off x="3533550" y="4424575"/>
              <a:ext cx="8325" cy="8325"/>
            </a:xfrm>
            <a:custGeom>
              <a:rect b="b" l="l" r="r" t="t"/>
              <a:pathLst>
                <a:path extrusionOk="0" h="333" w="333">
                  <a:moveTo>
                    <a:pt x="167" y="0"/>
                  </a:moveTo>
                  <a:cubicBezTo>
                    <a:pt x="73" y="0"/>
                    <a:pt x="1" y="80"/>
                    <a:pt x="1" y="166"/>
                  </a:cubicBezTo>
                  <a:cubicBezTo>
                    <a:pt x="1" y="260"/>
                    <a:pt x="73" y="332"/>
                    <a:pt x="167" y="332"/>
                  </a:cubicBezTo>
                  <a:cubicBezTo>
                    <a:pt x="261" y="332"/>
                    <a:pt x="333" y="260"/>
                    <a:pt x="333" y="166"/>
                  </a:cubicBezTo>
                  <a:cubicBezTo>
                    <a:pt x="333" y="80"/>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3"/>
            <p:cNvSpPr/>
            <p:nvPr/>
          </p:nvSpPr>
          <p:spPr>
            <a:xfrm>
              <a:off x="2673300" y="4442600"/>
              <a:ext cx="8325" cy="8325"/>
            </a:xfrm>
            <a:custGeom>
              <a:rect b="b" l="l" r="r" t="t"/>
              <a:pathLst>
                <a:path extrusionOk="0" h="333" w="333">
                  <a:moveTo>
                    <a:pt x="166" y="0"/>
                  </a:moveTo>
                  <a:cubicBezTo>
                    <a:pt x="73" y="0"/>
                    <a:pt x="1" y="73"/>
                    <a:pt x="1" y="166"/>
                  </a:cubicBezTo>
                  <a:cubicBezTo>
                    <a:pt x="1" y="260"/>
                    <a:pt x="73"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3"/>
            <p:cNvSpPr/>
            <p:nvPr/>
          </p:nvSpPr>
          <p:spPr>
            <a:xfrm>
              <a:off x="2691150" y="4442600"/>
              <a:ext cx="8325" cy="8325"/>
            </a:xfrm>
            <a:custGeom>
              <a:rect b="b" l="l" r="r" t="t"/>
              <a:pathLst>
                <a:path extrusionOk="0" h="333" w="333">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3"/>
            <p:cNvSpPr/>
            <p:nvPr/>
          </p:nvSpPr>
          <p:spPr>
            <a:xfrm>
              <a:off x="2709175" y="4442600"/>
              <a:ext cx="8325" cy="8325"/>
            </a:xfrm>
            <a:custGeom>
              <a:rect b="b" l="l" r="r" t="t"/>
              <a:pathLst>
                <a:path extrusionOk="0" h="333" w="333">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3"/>
            <p:cNvSpPr/>
            <p:nvPr/>
          </p:nvSpPr>
          <p:spPr>
            <a:xfrm>
              <a:off x="2727025" y="4442600"/>
              <a:ext cx="8325" cy="8325"/>
            </a:xfrm>
            <a:custGeom>
              <a:rect b="b" l="l" r="r" t="t"/>
              <a:pathLst>
                <a:path extrusionOk="0" h="333" w="333">
                  <a:moveTo>
                    <a:pt x="167" y="0"/>
                  </a:moveTo>
                  <a:cubicBezTo>
                    <a:pt x="80" y="0"/>
                    <a:pt x="1" y="73"/>
                    <a:pt x="1" y="166"/>
                  </a:cubicBezTo>
                  <a:cubicBezTo>
                    <a:pt x="1" y="260"/>
                    <a:pt x="80" y="332"/>
                    <a:pt x="167" y="332"/>
                  </a:cubicBezTo>
                  <a:cubicBezTo>
                    <a:pt x="260" y="332"/>
                    <a:pt x="333" y="260"/>
                    <a:pt x="333" y="166"/>
                  </a:cubicBezTo>
                  <a:cubicBezTo>
                    <a:pt x="333"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3"/>
            <p:cNvSpPr/>
            <p:nvPr/>
          </p:nvSpPr>
          <p:spPr>
            <a:xfrm>
              <a:off x="2745075" y="4442600"/>
              <a:ext cx="8300" cy="8325"/>
            </a:xfrm>
            <a:custGeom>
              <a:rect b="b" l="l" r="r" t="t"/>
              <a:pathLst>
                <a:path extrusionOk="0" h="333" w="332">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3"/>
            <p:cNvSpPr/>
            <p:nvPr/>
          </p:nvSpPr>
          <p:spPr>
            <a:xfrm>
              <a:off x="2762925" y="4442600"/>
              <a:ext cx="8300" cy="8325"/>
            </a:xfrm>
            <a:custGeom>
              <a:rect b="b" l="l" r="r" t="t"/>
              <a:pathLst>
                <a:path extrusionOk="0" h="333" w="332">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3"/>
            <p:cNvSpPr/>
            <p:nvPr/>
          </p:nvSpPr>
          <p:spPr>
            <a:xfrm>
              <a:off x="2780775" y="4442600"/>
              <a:ext cx="8300" cy="8325"/>
            </a:xfrm>
            <a:custGeom>
              <a:rect b="b" l="l" r="r" t="t"/>
              <a:pathLst>
                <a:path extrusionOk="0" h="333" w="332">
                  <a:moveTo>
                    <a:pt x="166" y="0"/>
                  </a:moveTo>
                  <a:cubicBezTo>
                    <a:pt x="79" y="0"/>
                    <a:pt x="0" y="73"/>
                    <a:pt x="0" y="166"/>
                  </a:cubicBezTo>
                  <a:cubicBezTo>
                    <a:pt x="0" y="260"/>
                    <a:pt x="79"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3"/>
            <p:cNvSpPr/>
            <p:nvPr/>
          </p:nvSpPr>
          <p:spPr>
            <a:xfrm>
              <a:off x="2798800" y="4442600"/>
              <a:ext cx="8325" cy="8325"/>
            </a:xfrm>
            <a:custGeom>
              <a:rect b="b" l="l" r="r" t="t"/>
              <a:pathLst>
                <a:path extrusionOk="0" h="333" w="333">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3"/>
            <p:cNvSpPr/>
            <p:nvPr/>
          </p:nvSpPr>
          <p:spPr>
            <a:xfrm>
              <a:off x="3031750" y="4442600"/>
              <a:ext cx="8325" cy="8325"/>
            </a:xfrm>
            <a:custGeom>
              <a:rect b="b" l="l" r="r" t="t"/>
              <a:pathLst>
                <a:path extrusionOk="0" h="333" w="333">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3"/>
            <p:cNvSpPr/>
            <p:nvPr/>
          </p:nvSpPr>
          <p:spPr>
            <a:xfrm>
              <a:off x="3049600" y="4442600"/>
              <a:ext cx="8325" cy="8325"/>
            </a:xfrm>
            <a:custGeom>
              <a:rect b="b" l="l" r="r" t="t"/>
              <a:pathLst>
                <a:path extrusionOk="0" h="333" w="333">
                  <a:moveTo>
                    <a:pt x="167" y="0"/>
                  </a:moveTo>
                  <a:cubicBezTo>
                    <a:pt x="80" y="0"/>
                    <a:pt x="1" y="73"/>
                    <a:pt x="1" y="166"/>
                  </a:cubicBezTo>
                  <a:cubicBezTo>
                    <a:pt x="1" y="260"/>
                    <a:pt x="80" y="332"/>
                    <a:pt x="167" y="332"/>
                  </a:cubicBezTo>
                  <a:cubicBezTo>
                    <a:pt x="260" y="332"/>
                    <a:pt x="333" y="260"/>
                    <a:pt x="333" y="166"/>
                  </a:cubicBezTo>
                  <a:cubicBezTo>
                    <a:pt x="333"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3"/>
            <p:cNvSpPr/>
            <p:nvPr/>
          </p:nvSpPr>
          <p:spPr>
            <a:xfrm>
              <a:off x="3067650" y="4442600"/>
              <a:ext cx="8300" cy="8325"/>
            </a:xfrm>
            <a:custGeom>
              <a:rect b="b" l="l" r="r" t="t"/>
              <a:pathLst>
                <a:path extrusionOk="0" h="333" w="332">
                  <a:moveTo>
                    <a:pt x="166" y="0"/>
                  </a:moveTo>
                  <a:cubicBezTo>
                    <a:pt x="72" y="0"/>
                    <a:pt x="0" y="73"/>
                    <a:pt x="0" y="166"/>
                  </a:cubicBezTo>
                  <a:cubicBezTo>
                    <a:pt x="0" y="260"/>
                    <a:pt x="72" y="332"/>
                    <a:pt x="166" y="332"/>
                  </a:cubicBezTo>
                  <a:cubicBezTo>
                    <a:pt x="252" y="332"/>
                    <a:pt x="332" y="260"/>
                    <a:pt x="332" y="166"/>
                  </a:cubicBezTo>
                  <a:cubicBezTo>
                    <a:pt x="332" y="73"/>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3"/>
            <p:cNvSpPr/>
            <p:nvPr/>
          </p:nvSpPr>
          <p:spPr>
            <a:xfrm>
              <a:off x="3085500" y="4442600"/>
              <a:ext cx="8300" cy="8325"/>
            </a:xfrm>
            <a:custGeom>
              <a:rect b="b" l="l" r="r" t="t"/>
              <a:pathLst>
                <a:path extrusionOk="0" h="333" w="332">
                  <a:moveTo>
                    <a:pt x="166" y="0"/>
                  </a:moveTo>
                  <a:cubicBezTo>
                    <a:pt x="79" y="0"/>
                    <a:pt x="0" y="73"/>
                    <a:pt x="0" y="166"/>
                  </a:cubicBezTo>
                  <a:cubicBezTo>
                    <a:pt x="0" y="260"/>
                    <a:pt x="79"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3"/>
            <p:cNvSpPr/>
            <p:nvPr/>
          </p:nvSpPr>
          <p:spPr>
            <a:xfrm>
              <a:off x="3103525" y="4442600"/>
              <a:ext cx="8325" cy="8325"/>
            </a:xfrm>
            <a:custGeom>
              <a:rect b="b" l="l" r="r" t="t"/>
              <a:pathLst>
                <a:path extrusionOk="0" h="333" w="333">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3"/>
            <p:cNvSpPr/>
            <p:nvPr/>
          </p:nvSpPr>
          <p:spPr>
            <a:xfrm>
              <a:off x="3193125" y="4442600"/>
              <a:ext cx="8325" cy="8325"/>
            </a:xfrm>
            <a:custGeom>
              <a:rect b="b" l="l" r="r" t="t"/>
              <a:pathLst>
                <a:path extrusionOk="0" h="333" w="333">
                  <a:moveTo>
                    <a:pt x="167" y="0"/>
                  </a:moveTo>
                  <a:cubicBezTo>
                    <a:pt x="73" y="0"/>
                    <a:pt x="1" y="73"/>
                    <a:pt x="1" y="166"/>
                  </a:cubicBezTo>
                  <a:cubicBezTo>
                    <a:pt x="1" y="260"/>
                    <a:pt x="73" y="332"/>
                    <a:pt x="167" y="332"/>
                  </a:cubicBezTo>
                  <a:cubicBezTo>
                    <a:pt x="253" y="332"/>
                    <a:pt x="333" y="260"/>
                    <a:pt x="333" y="166"/>
                  </a:cubicBezTo>
                  <a:cubicBezTo>
                    <a:pt x="333" y="73"/>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3"/>
            <p:cNvSpPr/>
            <p:nvPr/>
          </p:nvSpPr>
          <p:spPr>
            <a:xfrm>
              <a:off x="3210975" y="4442600"/>
              <a:ext cx="8325" cy="8325"/>
            </a:xfrm>
            <a:custGeom>
              <a:rect b="b" l="l" r="r" t="t"/>
              <a:pathLst>
                <a:path extrusionOk="0" h="333" w="333">
                  <a:moveTo>
                    <a:pt x="167" y="0"/>
                  </a:moveTo>
                  <a:cubicBezTo>
                    <a:pt x="73" y="0"/>
                    <a:pt x="1" y="73"/>
                    <a:pt x="1" y="166"/>
                  </a:cubicBezTo>
                  <a:cubicBezTo>
                    <a:pt x="1" y="260"/>
                    <a:pt x="73" y="332"/>
                    <a:pt x="167" y="332"/>
                  </a:cubicBezTo>
                  <a:cubicBezTo>
                    <a:pt x="261" y="332"/>
                    <a:pt x="333" y="260"/>
                    <a:pt x="333" y="166"/>
                  </a:cubicBezTo>
                  <a:cubicBezTo>
                    <a:pt x="333" y="73"/>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3"/>
            <p:cNvSpPr/>
            <p:nvPr/>
          </p:nvSpPr>
          <p:spPr>
            <a:xfrm>
              <a:off x="3228825" y="4442600"/>
              <a:ext cx="8325" cy="8325"/>
            </a:xfrm>
            <a:custGeom>
              <a:rect b="b" l="l" r="r" t="t"/>
              <a:pathLst>
                <a:path extrusionOk="0" h="333" w="333">
                  <a:moveTo>
                    <a:pt x="167" y="0"/>
                  </a:moveTo>
                  <a:cubicBezTo>
                    <a:pt x="80" y="0"/>
                    <a:pt x="1" y="73"/>
                    <a:pt x="1" y="166"/>
                  </a:cubicBezTo>
                  <a:cubicBezTo>
                    <a:pt x="1" y="260"/>
                    <a:pt x="80" y="332"/>
                    <a:pt x="167" y="332"/>
                  </a:cubicBezTo>
                  <a:cubicBezTo>
                    <a:pt x="261" y="332"/>
                    <a:pt x="333" y="260"/>
                    <a:pt x="333" y="166"/>
                  </a:cubicBezTo>
                  <a:cubicBezTo>
                    <a:pt x="333" y="73"/>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3"/>
            <p:cNvSpPr/>
            <p:nvPr/>
          </p:nvSpPr>
          <p:spPr>
            <a:xfrm>
              <a:off x="3246875" y="4442600"/>
              <a:ext cx="8300" cy="8325"/>
            </a:xfrm>
            <a:custGeom>
              <a:rect b="b" l="l" r="r" t="t"/>
              <a:pathLst>
                <a:path extrusionOk="0" h="333" w="332">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3"/>
            <p:cNvSpPr/>
            <p:nvPr/>
          </p:nvSpPr>
          <p:spPr>
            <a:xfrm>
              <a:off x="3264725" y="4442600"/>
              <a:ext cx="8300" cy="8325"/>
            </a:xfrm>
            <a:custGeom>
              <a:rect b="b" l="l" r="r" t="t"/>
              <a:pathLst>
                <a:path extrusionOk="0" h="333" w="332">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3"/>
            <p:cNvSpPr/>
            <p:nvPr/>
          </p:nvSpPr>
          <p:spPr>
            <a:xfrm>
              <a:off x="3282750" y="4442600"/>
              <a:ext cx="8325" cy="8325"/>
            </a:xfrm>
            <a:custGeom>
              <a:rect b="b" l="l" r="r" t="t"/>
              <a:pathLst>
                <a:path extrusionOk="0" h="333" w="333">
                  <a:moveTo>
                    <a:pt x="166" y="0"/>
                  </a:moveTo>
                  <a:cubicBezTo>
                    <a:pt x="73" y="0"/>
                    <a:pt x="0" y="73"/>
                    <a:pt x="0" y="166"/>
                  </a:cubicBezTo>
                  <a:cubicBezTo>
                    <a:pt x="0" y="260"/>
                    <a:pt x="73" y="332"/>
                    <a:pt x="166" y="332"/>
                  </a:cubicBezTo>
                  <a:cubicBezTo>
                    <a:pt x="253" y="332"/>
                    <a:pt x="332" y="260"/>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3"/>
            <p:cNvSpPr/>
            <p:nvPr/>
          </p:nvSpPr>
          <p:spPr>
            <a:xfrm>
              <a:off x="3300600" y="4442600"/>
              <a:ext cx="8325" cy="8325"/>
            </a:xfrm>
            <a:custGeom>
              <a:rect b="b" l="l" r="r" t="t"/>
              <a:pathLst>
                <a:path extrusionOk="0" h="333" w="333">
                  <a:moveTo>
                    <a:pt x="166" y="0"/>
                  </a:moveTo>
                  <a:cubicBezTo>
                    <a:pt x="73" y="0"/>
                    <a:pt x="0" y="73"/>
                    <a:pt x="0" y="166"/>
                  </a:cubicBezTo>
                  <a:cubicBezTo>
                    <a:pt x="0" y="260"/>
                    <a:pt x="73"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3"/>
            <p:cNvSpPr/>
            <p:nvPr/>
          </p:nvSpPr>
          <p:spPr>
            <a:xfrm>
              <a:off x="3318450" y="4442600"/>
              <a:ext cx="8325" cy="8325"/>
            </a:xfrm>
            <a:custGeom>
              <a:rect b="b" l="l" r="r" t="t"/>
              <a:pathLst>
                <a:path extrusionOk="0" h="333" w="333">
                  <a:moveTo>
                    <a:pt x="166" y="0"/>
                  </a:moveTo>
                  <a:cubicBezTo>
                    <a:pt x="80" y="0"/>
                    <a:pt x="1" y="73"/>
                    <a:pt x="1" y="166"/>
                  </a:cubicBezTo>
                  <a:cubicBezTo>
                    <a:pt x="1" y="260"/>
                    <a:pt x="80"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3"/>
            <p:cNvSpPr/>
            <p:nvPr/>
          </p:nvSpPr>
          <p:spPr>
            <a:xfrm>
              <a:off x="3336475" y="4442600"/>
              <a:ext cx="8325" cy="8325"/>
            </a:xfrm>
            <a:custGeom>
              <a:rect b="b" l="l" r="r" t="t"/>
              <a:pathLst>
                <a:path extrusionOk="0" h="333" w="333">
                  <a:moveTo>
                    <a:pt x="167" y="0"/>
                  </a:moveTo>
                  <a:cubicBezTo>
                    <a:pt x="73" y="0"/>
                    <a:pt x="1" y="73"/>
                    <a:pt x="1" y="166"/>
                  </a:cubicBezTo>
                  <a:cubicBezTo>
                    <a:pt x="1" y="260"/>
                    <a:pt x="73" y="332"/>
                    <a:pt x="167" y="332"/>
                  </a:cubicBezTo>
                  <a:cubicBezTo>
                    <a:pt x="253" y="332"/>
                    <a:pt x="333" y="260"/>
                    <a:pt x="333" y="166"/>
                  </a:cubicBezTo>
                  <a:cubicBezTo>
                    <a:pt x="333" y="73"/>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3"/>
            <p:cNvSpPr/>
            <p:nvPr/>
          </p:nvSpPr>
          <p:spPr>
            <a:xfrm>
              <a:off x="3354325" y="4442600"/>
              <a:ext cx="8325" cy="8325"/>
            </a:xfrm>
            <a:custGeom>
              <a:rect b="b" l="l" r="r" t="t"/>
              <a:pathLst>
                <a:path extrusionOk="0" h="333" w="333">
                  <a:moveTo>
                    <a:pt x="167" y="0"/>
                  </a:moveTo>
                  <a:cubicBezTo>
                    <a:pt x="73" y="0"/>
                    <a:pt x="1" y="73"/>
                    <a:pt x="1" y="166"/>
                  </a:cubicBezTo>
                  <a:cubicBezTo>
                    <a:pt x="1" y="260"/>
                    <a:pt x="73" y="332"/>
                    <a:pt x="167" y="332"/>
                  </a:cubicBezTo>
                  <a:cubicBezTo>
                    <a:pt x="260" y="332"/>
                    <a:pt x="333" y="260"/>
                    <a:pt x="333" y="166"/>
                  </a:cubicBezTo>
                  <a:cubicBezTo>
                    <a:pt x="333" y="73"/>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3"/>
            <p:cNvSpPr/>
            <p:nvPr/>
          </p:nvSpPr>
          <p:spPr>
            <a:xfrm>
              <a:off x="3372375" y="4442600"/>
              <a:ext cx="8300" cy="8325"/>
            </a:xfrm>
            <a:custGeom>
              <a:rect b="b" l="l" r="r" t="t"/>
              <a:pathLst>
                <a:path extrusionOk="0" h="333" w="332">
                  <a:moveTo>
                    <a:pt x="166" y="0"/>
                  </a:moveTo>
                  <a:cubicBezTo>
                    <a:pt x="72" y="0"/>
                    <a:pt x="0" y="73"/>
                    <a:pt x="0" y="166"/>
                  </a:cubicBezTo>
                  <a:cubicBezTo>
                    <a:pt x="0" y="260"/>
                    <a:pt x="72" y="332"/>
                    <a:pt x="166" y="332"/>
                  </a:cubicBezTo>
                  <a:cubicBezTo>
                    <a:pt x="252" y="332"/>
                    <a:pt x="332" y="260"/>
                    <a:pt x="332" y="166"/>
                  </a:cubicBezTo>
                  <a:cubicBezTo>
                    <a:pt x="332" y="73"/>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3"/>
            <p:cNvSpPr/>
            <p:nvPr/>
          </p:nvSpPr>
          <p:spPr>
            <a:xfrm>
              <a:off x="3390225" y="4442600"/>
              <a:ext cx="8300" cy="8325"/>
            </a:xfrm>
            <a:custGeom>
              <a:rect b="b" l="l" r="r" t="t"/>
              <a:pathLst>
                <a:path extrusionOk="0" h="333" w="332">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3"/>
            <p:cNvSpPr/>
            <p:nvPr/>
          </p:nvSpPr>
          <p:spPr>
            <a:xfrm>
              <a:off x="3408075" y="4442600"/>
              <a:ext cx="8300" cy="8325"/>
            </a:xfrm>
            <a:custGeom>
              <a:rect b="b" l="l" r="r" t="t"/>
              <a:pathLst>
                <a:path extrusionOk="0" h="333" w="332">
                  <a:moveTo>
                    <a:pt x="166" y="0"/>
                  </a:moveTo>
                  <a:cubicBezTo>
                    <a:pt x="79" y="0"/>
                    <a:pt x="0" y="73"/>
                    <a:pt x="0" y="166"/>
                  </a:cubicBezTo>
                  <a:cubicBezTo>
                    <a:pt x="0" y="260"/>
                    <a:pt x="79"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3"/>
            <p:cNvSpPr/>
            <p:nvPr/>
          </p:nvSpPr>
          <p:spPr>
            <a:xfrm>
              <a:off x="3426100" y="4442600"/>
              <a:ext cx="8325" cy="8325"/>
            </a:xfrm>
            <a:custGeom>
              <a:rect b="b" l="l" r="r" t="t"/>
              <a:pathLst>
                <a:path extrusionOk="0" h="333" w="333">
                  <a:moveTo>
                    <a:pt x="166" y="0"/>
                  </a:moveTo>
                  <a:cubicBezTo>
                    <a:pt x="72" y="0"/>
                    <a:pt x="0" y="73"/>
                    <a:pt x="0" y="166"/>
                  </a:cubicBezTo>
                  <a:cubicBezTo>
                    <a:pt x="0" y="260"/>
                    <a:pt x="72" y="332"/>
                    <a:pt x="166" y="332"/>
                  </a:cubicBezTo>
                  <a:cubicBezTo>
                    <a:pt x="253" y="332"/>
                    <a:pt x="332" y="260"/>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3"/>
            <p:cNvSpPr/>
            <p:nvPr/>
          </p:nvSpPr>
          <p:spPr>
            <a:xfrm>
              <a:off x="3443950" y="4442600"/>
              <a:ext cx="8325" cy="8325"/>
            </a:xfrm>
            <a:custGeom>
              <a:rect b="b" l="l" r="r" t="t"/>
              <a:pathLst>
                <a:path extrusionOk="0" h="333" w="333">
                  <a:moveTo>
                    <a:pt x="166" y="0"/>
                  </a:moveTo>
                  <a:cubicBezTo>
                    <a:pt x="72" y="0"/>
                    <a:pt x="0" y="73"/>
                    <a:pt x="0" y="166"/>
                  </a:cubicBezTo>
                  <a:cubicBezTo>
                    <a:pt x="0" y="260"/>
                    <a:pt x="72" y="332"/>
                    <a:pt x="166" y="332"/>
                  </a:cubicBezTo>
                  <a:cubicBezTo>
                    <a:pt x="260" y="332"/>
                    <a:pt x="332" y="260"/>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3"/>
            <p:cNvSpPr/>
            <p:nvPr/>
          </p:nvSpPr>
          <p:spPr>
            <a:xfrm>
              <a:off x="3461975" y="4442600"/>
              <a:ext cx="8325" cy="8325"/>
            </a:xfrm>
            <a:custGeom>
              <a:rect b="b" l="l" r="r" t="t"/>
              <a:pathLst>
                <a:path extrusionOk="0" h="333" w="333">
                  <a:moveTo>
                    <a:pt x="166" y="0"/>
                  </a:moveTo>
                  <a:cubicBezTo>
                    <a:pt x="73" y="0"/>
                    <a:pt x="1" y="73"/>
                    <a:pt x="1" y="166"/>
                  </a:cubicBezTo>
                  <a:cubicBezTo>
                    <a:pt x="1" y="260"/>
                    <a:pt x="73" y="332"/>
                    <a:pt x="166" y="332"/>
                  </a:cubicBezTo>
                  <a:cubicBezTo>
                    <a:pt x="253" y="332"/>
                    <a:pt x="332" y="260"/>
                    <a:pt x="332" y="166"/>
                  </a:cubicBezTo>
                  <a:cubicBezTo>
                    <a:pt x="332" y="73"/>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3"/>
            <p:cNvSpPr/>
            <p:nvPr/>
          </p:nvSpPr>
          <p:spPr>
            <a:xfrm>
              <a:off x="2673300" y="4460625"/>
              <a:ext cx="8325" cy="8325"/>
            </a:xfrm>
            <a:custGeom>
              <a:rect b="b" l="l" r="r" t="t"/>
              <a:pathLst>
                <a:path extrusionOk="0" h="333" w="333">
                  <a:moveTo>
                    <a:pt x="166" y="1"/>
                  </a:moveTo>
                  <a:cubicBezTo>
                    <a:pt x="73" y="1"/>
                    <a:pt x="1" y="73"/>
                    <a:pt x="1" y="167"/>
                  </a:cubicBezTo>
                  <a:cubicBezTo>
                    <a:pt x="1" y="253"/>
                    <a:pt x="73"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3"/>
            <p:cNvSpPr/>
            <p:nvPr/>
          </p:nvSpPr>
          <p:spPr>
            <a:xfrm>
              <a:off x="2691150" y="4460625"/>
              <a:ext cx="8325" cy="8325"/>
            </a:xfrm>
            <a:custGeom>
              <a:rect b="b" l="l" r="r" t="t"/>
              <a:pathLst>
                <a:path extrusionOk="0" h="333" w="333">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3"/>
            <p:cNvSpPr/>
            <p:nvPr/>
          </p:nvSpPr>
          <p:spPr>
            <a:xfrm>
              <a:off x="2709175" y="4460625"/>
              <a:ext cx="8325" cy="8325"/>
            </a:xfrm>
            <a:custGeom>
              <a:rect b="b" l="l" r="r" t="t"/>
              <a:pathLst>
                <a:path extrusionOk="0" h="333" w="333">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3"/>
            <p:cNvSpPr/>
            <p:nvPr/>
          </p:nvSpPr>
          <p:spPr>
            <a:xfrm>
              <a:off x="2727025" y="4460625"/>
              <a:ext cx="8325" cy="8325"/>
            </a:xfrm>
            <a:custGeom>
              <a:rect b="b" l="l" r="r" t="t"/>
              <a:pathLst>
                <a:path extrusionOk="0" h="333" w="333">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3"/>
            <p:cNvSpPr/>
            <p:nvPr/>
          </p:nvSpPr>
          <p:spPr>
            <a:xfrm>
              <a:off x="2762925" y="4460625"/>
              <a:ext cx="8300" cy="8325"/>
            </a:xfrm>
            <a:custGeom>
              <a:rect b="b" l="l" r="r" t="t"/>
              <a:pathLst>
                <a:path extrusionOk="0" h="333" w="332">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3"/>
            <p:cNvSpPr/>
            <p:nvPr/>
          </p:nvSpPr>
          <p:spPr>
            <a:xfrm>
              <a:off x="2780775" y="4460625"/>
              <a:ext cx="8300" cy="8325"/>
            </a:xfrm>
            <a:custGeom>
              <a:rect b="b" l="l" r="r" t="t"/>
              <a:pathLst>
                <a:path extrusionOk="0" h="333" w="332">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3"/>
            <p:cNvSpPr/>
            <p:nvPr/>
          </p:nvSpPr>
          <p:spPr>
            <a:xfrm>
              <a:off x="2798800" y="4460625"/>
              <a:ext cx="8325" cy="8325"/>
            </a:xfrm>
            <a:custGeom>
              <a:rect b="b" l="l" r="r" t="t"/>
              <a:pathLst>
                <a:path extrusionOk="0" h="333" w="333">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3"/>
            <p:cNvSpPr/>
            <p:nvPr/>
          </p:nvSpPr>
          <p:spPr>
            <a:xfrm>
              <a:off x="3031750" y="4460625"/>
              <a:ext cx="8325" cy="8325"/>
            </a:xfrm>
            <a:custGeom>
              <a:rect b="b" l="l" r="r" t="t"/>
              <a:pathLst>
                <a:path extrusionOk="0" h="333" w="333">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3"/>
            <p:cNvSpPr/>
            <p:nvPr/>
          </p:nvSpPr>
          <p:spPr>
            <a:xfrm>
              <a:off x="3049600" y="4460625"/>
              <a:ext cx="8325" cy="8325"/>
            </a:xfrm>
            <a:custGeom>
              <a:rect b="b" l="l" r="r" t="t"/>
              <a:pathLst>
                <a:path extrusionOk="0" h="333" w="333">
                  <a:moveTo>
                    <a:pt x="167" y="1"/>
                  </a:moveTo>
                  <a:cubicBezTo>
                    <a:pt x="80" y="1"/>
                    <a:pt x="1" y="73"/>
                    <a:pt x="1" y="167"/>
                  </a:cubicBezTo>
                  <a:cubicBezTo>
                    <a:pt x="1" y="253"/>
                    <a:pt x="80" y="333"/>
                    <a:pt x="167" y="333"/>
                  </a:cubicBezTo>
                  <a:cubicBezTo>
                    <a:pt x="260" y="333"/>
                    <a:pt x="333" y="253"/>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3"/>
            <p:cNvSpPr/>
            <p:nvPr/>
          </p:nvSpPr>
          <p:spPr>
            <a:xfrm>
              <a:off x="3067650" y="4460625"/>
              <a:ext cx="8300" cy="8325"/>
            </a:xfrm>
            <a:custGeom>
              <a:rect b="b" l="l" r="r" t="t"/>
              <a:pathLst>
                <a:path extrusionOk="0" h="333" w="332">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3"/>
            <p:cNvSpPr/>
            <p:nvPr/>
          </p:nvSpPr>
          <p:spPr>
            <a:xfrm>
              <a:off x="3085500" y="4460625"/>
              <a:ext cx="8300" cy="8325"/>
            </a:xfrm>
            <a:custGeom>
              <a:rect b="b" l="l" r="r" t="t"/>
              <a:pathLst>
                <a:path extrusionOk="0" h="333" w="332">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3"/>
            <p:cNvSpPr/>
            <p:nvPr/>
          </p:nvSpPr>
          <p:spPr>
            <a:xfrm>
              <a:off x="3103525" y="4460625"/>
              <a:ext cx="8325" cy="8325"/>
            </a:xfrm>
            <a:custGeom>
              <a:rect b="b" l="l" r="r" t="t"/>
              <a:pathLst>
                <a:path extrusionOk="0" h="333" w="333">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3"/>
            <p:cNvSpPr/>
            <p:nvPr/>
          </p:nvSpPr>
          <p:spPr>
            <a:xfrm>
              <a:off x="3121375" y="4460625"/>
              <a:ext cx="8325" cy="8325"/>
            </a:xfrm>
            <a:custGeom>
              <a:rect b="b" l="l" r="r" t="t"/>
              <a:pathLst>
                <a:path extrusionOk="0" h="333" w="333">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3"/>
            <p:cNvSpPr/>
            <p:nvPr/>
          </p:nvSpPr>
          <p:spPr>
            <a:xfrm>
              <a:off x="3139225" y="4460625"/>
              <a:ext cx="8325" cy="8325"/>
            </a:xfrm>
            <a:custGeom>
              <a:rect b="b" l="l" r="r" t="t"/>
              <a:pathLst>
                <a:path extrusionOk="0" h="333" w="333">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3"/>
            <p:cNvSpPr/>
            <p:nvPr/>
          </p:nvSpPr>
          <p:spPr>
            <a:xfrm>
              <a:off x="3139225" y="4444225"/>
              <a:ext cx="8325" cy="8325"/>
            </a:xfrm>
            <a:custGeom>
              <a:rect b="b" l="l" r="r" t="t"/>
              <a:pathLst>
                <a:path extrusionOk="0" h="333" w="333">
                  <a:moveTo>
                    <a:pt x="166" y="0"/>
                  </a:moveTo>
                  <a:cubicBezTo>
                    <a:pt x="80" y="0"/>
                    <a:pt x="0" y="73"/>
                    <a:pt x="0" y="166"/>
                  </a:cubicBezTo>
                  <a:cubicBezTo>
                    <a:pt x="0" y="253"/>
                    <a:pt x="80" y="332"/>
                    <a:pt x="166" y="332"/>
                  </a:cubicBezTo>
                  <a:cubicBezTo>
                    <a:pt x="260" y="332"/>
                    <a:pt x="332" y="253"/>
                    <a:pt x="332" y="166"/>
                  </a:cubicBezTo>
                  <a:cubicBezTo>
                    <a:pt x="332" y="73"/>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3"/>
            <p:cNvSpPr/>
            <p:nvPr/>
          </p:nvSpPr>
          <p:spPr>
            <a:xfrm>
              <a:off x="3157250" y="4460625"/>
              <a:ext cx="8325" cy="8325"/>
            </a:xfrm>
            <a:custGeom>
              <a:rect b="b" l="l" r="r" t="t"/>
              <a:pathLst>
                <a:path extrusionOk="0" h="333" w="333">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3"/>
            <p:cNvSpPr/>
            <p:nvPr/>
          </p:nvSpPr>
          <p:spPr>
            <a:xfrm>
              <a:off x="3175100" y="4460625"/>
              <a:ext cx="8325" cy="8325"/>
            </a:xfrm>
            <a:custGeom>
              <a:rect b="b" l="l" r="r" t="t"/>
              <a:pathLst>
                <a:path extrusionOk="0" h="333" w="333">
                  <a:moveTo>
                    <a:pt x="167" y="1"/>
                  </a:moveTo>
                  <a:cubicBezTo>
                    <a:pt x="80" y="1"/>
                    <a:pt x="1" y="73"/>
                    <a:pt x="1" y="167"/>
                  </a:cubicBezTo>
                  <a:cubicBezTo>
                    <a:pt x="1" y="253"/>
                    <a:pt x="80" y="333"/>
                    <a:pt x="167" y="333"/>
                  </a:cubicBezTo>
                  <a:cubicBezTo>
                    <a:pt x="260" y="333"/>
                    <a:pt x="332" y="253"/>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3"/>
            <p:cNvSpPr/>
            <p:nvPr/>
          </p:nvSpPr>
          <p:spPr>
            <a:xfrm>
              <a:off x="3193125" y="4460625"/>
              <a:ext cx="8325" cy="8325"/>
            </a:xfrm>
            <a:custGeom>
              <a:rect b="b" l="l" r="r" t="t"/>
              <a:pathLst>
                <a:path extrusionOk="0" h="333" w="333">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3"/>
            <p:cNvSpPr/>
            <p:nvPr/>
          </p:nvSpPr>
          <p:spPr>
            <a:xfrm>
              <a:off x="3210975" y="4460625"/>
              <a:ext cx="8325" cy="8325"/>
            </a:xfrm>
            <a:custGeom>
              <a:rect b="b" l="l" r="r" t="t"/>
              <a:pathLst>
                <a:path extrusionOk="0" h="333" w="333">
                  <a:moveTo>
                    <a:pt x="167" y="1"/>
                  </a:moveTo>
                  <a:cubicBezTo>
                    <a:pt x="73" y="1"/>
                    <a:pt x="1" y="73"/>
                    <a:pt x="1" y="167"/>
                  </a:cubicBezTo>
                  <a:cubicBezTo>
                    <a:pt x="1" y="253"/>
                    <a:pt x="73" y="333"/>
                    <a:pt x="167" y="333"/>
                  </a:cubicBezTo>
                  <a:cubicBezTo>
                    <a:pt x="261" y="333"/>
                    <a:pt x="333" y="253"/>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3"/>
            <p:cNvSpPr/>
            <p:nvPr/>
          </p:nvSpPr>
          <p:spPr>
            <a:xfrm>
              <a:off x="3228825" y="4460625"/>
              <a:ext cx="8325" cy="8325"/>
            </a:xfrm>
            <a:custGeom>
              <a:rect b="b" l="l" r="r" t="t"/>
              <a:pathLst>
                <a:path extrusionOk="0" h="333" w="333">
                  <a:moveTo>
                    <a:pt x="167" y="1"/>
                  </a:moveTo>
                  <a:cubicBezTo>
                    <a:pt x="80" y="1"/>
                    <a:pt x="1" y="73"/>
                    <a:pt x="1" y="167"/>
                  </a:cubicBezTo>
                  <a:cubicBezTo>
                    <a:pt x="1" y="253"/>
                    <a:pt x="80" y="333"/>
                    <a:pt x="167" y="333"/>
                  </a:cubicBezTo>
                  <a:cubicBezTo>
                    <a:pt x="261" y="333"/>
                    <a:pt x="333" y="253"/>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3"/>
            <p:cNvSpPr/>
            <p:nvPr/>
          </p:nvSpPr>
          <p:spPr>
            <a:xfrm>
              <a:off x="3264725" y="4460625"/>
              <a:ext cx="8300" cy="8325"/>
            </a:xfrm>
            <a:custGeom>
              <a:rect b="b" l="l" r="r" t="t"/>
              <a:pathLst>
                <a:path extrusionOk="0" h="333" w="332">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3"/>
            <p:cNvSpPr/>
            <p:nvPr/>
          </p:nvSpPr>
          <p:spPr>
            <a:xfrm>
              <a:off x="3282750" y="4460625"/>
              <a:ext cx="8325" cy="8325"/>
            </a:xfrm>
            <a:custGeom>
              <a:rect b="b" l="l" r="r" t="t"/>
              <a:pathLst>
                <a:path extrusionOk="0" h="333" w="333">
                  <a:moveTo>
                    <a:pt x="166" y="1"/>
                  </a:moveTo>
                  <a:cubicBezTo>
                    <a:pt x="73" y="1"/>
                    <a:pt x="0" y="73"/>
                    <a:pt x="0" y="167"/>
                  </a:cubicBezTo>
                  <a:cubicBezTo>
                    <a:pt x="0" y="253"/>
                    <a:pt x="73" y="333"/>
                    <a:pt x="166" y="333"/>
                  </a:cubicBezTo>
                  <a:cubicBezTo>
                    <a:pt x="253" y="333"/>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3"/>
            <p:cNvSpPr/>
            <p:nvPr/>
          </p:nvSpPr>
          <p:spPr>
            <a:xfrm>
              <a:off x="3300600" y="4460625"/>
              <a:ext cx="8325" cy="8325"/>
            </a:xfrm>
            <a:custGeom>
              <a:rect b="b" l="l" r="r" t="t"/>
              <a:pathLst>
                <a:path extrusionOk="0" h="333" w="333">
                  <a:moveTo>
                    <a:pt x="166" y="1"/>
                  </a:moveTo>
                  <a:cubicBezTo>
                    <a:pt x="73" y="1"/>
                    <a:pt x="0" y="73"/>
                    <a:pt x="0" y="167"/>
                  </a:cubicBezTo>
                  <a:cubicBezTo>
                    <a:pt x="0" y="253"/>
                    <a:pt x="73"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3"/>
            <p:cNvSpPr/>
            <p:nvPr/>
          </p:nvSpPr>
          <p:spPr>
            <a:xfrm>
              <a:off x="3318450" y="4460625"/>
              <a:ext cx="8325" cy="8325"/>
            </a:xfrm>
            <a:custGeom>
              <a:rect b="b" l="l" r="r" t="t"/>
              <a:pathLst>
                <a:path extrusionOk="0" h="333" w="333">
                  <a:moveTo>
                    <a:pt x="166" y="1"/>
                  </a:moveTo>
                  <a:cubicBezTo>
                    <a:pt x="80" y="1"/>
                    <a:pt x="1" y="73"/>
                    <a:pt x="1" y="167"/>
                  </a:cubicBezTo>
                  <a:cubicBezTo>
                    <a:pt x="1" y="253"/>
                    <a:pt x="80"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3"/>
            <p:cNvSpPr/>
            <p:nvPr/>
          </p:nvSpPr>
          <p:spPr>
            <a:xfrm>
              <a:off x="3336475" y="4460625"/>
              <a:ext cx="8325" cy="8325"/>
            </a:xfrm>
            <a:custGeom>
              <a:rect b="b" l="l" r="r" t="t"/>
              <a:pathLst>
                <a:path extrusionOk="0" h="333" w="333">
                  <a:moveTo>
                    <a:pt x="167" y="1"/>
                  </a:moveTo>
                  <a:cubicBezTo>
                    <a:pt x="73" y="1"/>
                    <a:pt x="1" y="73"/>
                    <a:pt x="1" y="167"/>
                  </a:cubicBezTo>
                  <a:cubicBezTo>
                    <a:pt x="1" y="253"/>
                    <a:pt x="73" y="333"/>
                    <a:pt x="167" y="333"/>
                  </a:cubicBezTo>
                  <a:cubicBezTo>
                    <a:pt x="253" y="333"/>
                    <a:pt x="333" y="253"/>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3"/>
            <p:cNvSpPr/>
            <p:nvPr/>
          </p:nvSpPr>
          <p:spPr>
            <a:xfrm>
              <a:off x="3354325" y="4460625"/>
              <a:ext cx="8325" cy="8325"/>
            </a:xfrm>
            <a:custGeom>
              <a:rect b="b" l="l" r="r" t="t"/>
              <a:pathLst>
                <a:path extrusionOk="0" h="333" w="333">
                  <a:moveTo>
                    <a:pt x="167" y="1"/>
                  </a:moveTo>
                  <a:cubicBezTo>
                    <a:pt x="73" y="1"/>
                    <a:pt x="1" y="73"/>
                    <a:pt x="1" y="167"/>
                  </a:cubicBezTo>
                  <a:cubicBezTo>
                    <a:pt x="1" y="253"/>
                    <a:pt x="73" y="333"/>
                    <a:pt x="167" y="333"/>
                  </a:cubicBezTo>
                  <a:cubicBezTo>
                    <a:pt x="260" y="333"/>
                    <a:pt x="333" y="253"/>
                    <a:pt x="333" y="167"/>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3"/>
            <p:cNvSpPr/>
            <p:nvPr/>
          </p:nvSpPr>
          <p:spPr>
            <a:xfrm>
              <a:off x="3372375" y="4460625"/>
              <a:ext cx="8300" cy="8325"/>
            </a:xfrm>
            <a:custGeom>
              <a:rect b="b" l="l" r="r" t="t"/>
              <a:pathLst>
                <a:path extrusionOk="0" h="333" w="332">
                  <a:moveTo>
                    <a:pt x="166" y="1"/>
                  </a:moveTo>
                  <a:cubicBezTo>
                    <a:pt x="72" y="1"/>
                    <a:pt x="0" y="73"/>
                    <a:pt x="0" y="167"/>
                  </a:cubicBezTo>
                  <a:cubicBezTo>
                    <a:pt x="0" y="253"/>
                    <a:pt x="72" y="333"/>
                    <a:pt x="166" y="333"/>
                  </a:cubicBezTo>
                  <a:cubicBezTo>
                    <a:pt x="252" y="333"/>
                    <a:pt x="332" y="253"/>
                    <a:pt x="332" y="167"/>
                  </a:cubicBezTo>
                  <a:cubicBezTo>
                    <a:pt x="332" y="73"/>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3"/>
            <p:cNvSpPr/>
            <p:nvPr/>
          </p:nvSpPr>
          <p:spPr>
            <a:xfrm>
              <a:off x="3390225" y="4460625"/>
              <a:ext cx="8300" cy="8325"/>
            </a:xfrm>
            <a:custGeom>
              <a:rect b="b" l="l" r="r" t="t"/>
              <a:pathLst>
                <a:path extrusionOk="0" h="333" w="332">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3"/>
            <p:cNvSpPr/>
            <p:nvPr/>
          </p:nvSpPr>
          <p:spPr>
            <a:xfrm>
              <a:off x="3408075" y="4460625"/>
              <a:ext cx="8300" cy="8325"/>
            </a:xfrm>
            <a:custGeom>
              <a:rect b="b" l="l" r="r" t="t"/>
              <a:pathLst>
                <a:path extrusionOk="0" h="333" w="332">
                  <a:moveTo>
                    <a:pt x="166" y="1"/>
                  </a:moveTo>
                  <a:cubicBezTo>
                    <a:pt x="79" y="1"/>
                    <a:pt x="0" y="73"/>
                    <a:pt x="0" y="167"/>
                  </a:cubicBezTo>
                  <a:cubicBezTo>
                    <a:pt x="0" y="253"/>
                    <a:pt x="79"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3"/>
            <p:cNvSpPr/>
            <p:nvPr/>
          </p:nvSpPr>
          <p:spPr>
            <a:xfrm>
              <a:off x="3426100" y="4460625"/>
              <a:ext cx="8325" cy="8325"/>
            </a:xfrm>
            <a:custGeom>
              <a:rect b="b" l="l" r="r" t="t"/>
              <a:pathLst>
                <a:path extrusionOk="0" h="333" w="333">
                  <a:moveTo>
                    <a:pt x="166" y="1"/>
                  </a:moveTo>
                  <a:cubicBezTo>
                    <a:pt x="72" y="1"/>
                    <a:pt x="0" y="73"/>
                    <a:pt x="0" y="167"/>
                  </a:cubicBezTo>
                  <a:cubicBezTo>
                    <a:pt x="0" y="253"/>
                    <a:pt x="72" y="333"/>
                    <a:pt x="166" y="333"/>
                  </a:cubicBezTo>
                  <a:cubicBezTo>
                    <a:pt x="253" y="333"/>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3"/>
            <p:cNvSpPr/>
            <p:nvPr/>
          </p:nvSpPr>
          <p:spPr>
            <a:xfrm>
              <a:off x="3443950" y="4460625"/>
              <a:ext cx="8325" cy="8325"/>
            </a:xfrm>
            <a:custGeom>
              <a:rect b="b" l="l" r="r" t="t"/>
              <a:pathLst>
                <a:path extrusionOk="0" h="333" w="333">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3"/>
            <p:cNvSpPr/>
            <p:nvPr/>
          </p:nvSpPr>
          <p:spPr>
            <a:xfrm>
              <a:off x="3461975" y="4460625"/>
              <a:ext cx="8325" cy="8325"/>
            </a:xfrm>
            <a:custGeom>
              <a:rect b="b" l="l" r="r" t="t"/>
              <a:pathLst>
                <a:path extrusionOk="0" h="333" w="333">
                  <a:moveTo>
                    <a:pt x="166" y="1"/>
                  </a:moveTo>
                  <a:cubicBezTo>
                    <a:pt x="73" y="1"/>
                    <a:pt x="1" y="73"/>
                    <a:pt x="1" y="167"/>
                  </a:cubicBezTo>
                  <a:cubicBezTo>
                    <a:pt x="1" y="253"/>
                    <a:pt x="73" y="333"/>
                    <a:pt x="166" y="333"/>
                  </a:cubicBezTo>
                  <a:cubicBezTo>
                    <a:pt x="253" y="333"/>
                    <a:pt x="332" y="253"/>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3"/>
            <p:cNvSpPr/>
            <p:nvPr/>
          </p:nvSpPr>
          <p:spPr>
            <a:xfrm>
              <a:off x="2673300" y="4478475"/>
              <a:ext cx="8325" cy="8325"/>
            </a:xfrm>
            <a:custGeom>
              <a:rect b="b" l="l" r="r" t="t"/>
              <a:pathLst>
                <a:path extrusionOk="0" h="333" w="333">
                  <a:moveTo>
                    <a:pt x="166" y="1"/>
                  </a:moveTo>
                  <a:cubicBezTo>
                    <a:pt x="73" y="1"/>
                    <a:pt x="1" y="80"/>
                    <a:pt x="1" y="167"/>
                  </a:cubicBezTo>
                  <a:cubicBezTo>
                    <a:pt x="1" y="260"/>
                    <a:pt x="73" y="333"/>
                    <a:pt x="166" y="333"/>
                  </a:cubicBezTo>
                  <a:cubicBezTo>
                    <a:pt x="260" y="333"/>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3"/>
            <p:cNvSpPr/>
            <p:nvPr/>
          </p:nvSpPr>
          <p:spPr>
            <a:xfrm>
              <a:off x="2691150" y="4478475"/>
              <a:ext cx="8325" cy="8325"/>
            </a:xfrm>
            <a:custGeom>
              <a:rect b="b" l="l" r="r" t="t"/>
              <a:pathLst>
                <a:path extrusionOk="0" h="333" w="333">
                  <a:moveTo>
                    <a:pt x="166" y="1"/>
                  </a:moveTo>
                  <a:cubicBezTo>
                    <a:pt x="80" y="1"/>
                    <a:pt x="1" y="80"/>
                    <a:pt x="1" y="167"/>
                  </a:cubicBezTo>
                  <a:cubicBezTo>
                    <a:pt x="1" y="260"/>
                    <a:pt x="80" y="333"/>
                    <a:pt x="166" y="333"/>
                  </a:cubicBezTo>
                  <a:cubicBezTo>
                    <a:pt x="260" y="333"/>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3"/>
            <p:cNvSpPr/>
            <p:nvPr/>
          </p:nvSpPr>
          <p:spPr>
            <a:xfrm>
              <a:off x="2709175" y="4478475"/>
              <a:ext cx="8325" cy="8325"/>
            </a:xfrm>
            <a:custGeom>
              <a:rect b="b" l="l" r="r" t="t"/>
              <a:pathLst>
                <a:path extrusionOk="0" h="333" w="333">
                  <a:moveTo>
                    <a:pt x="167" y="1"/>
                  </a:moveTo>
                  <a:cubicBezTo>
                    <a:pt x="73" y="1"/>
                    <a:pt x="1" y="80"/>
                    <a:pt x="1" y="167"/>
                  </a:cubicBezTo>
                  <a:cubicBezTo>
                    <a:pt x="1" y="260"/>
                    <a:pt x="73" y="333"/>
                    <a:pt x="167" y="333"/>
                  </a:cubicBezTo>
                  <a:cubicBezTo>
                    <a:pt x="260" y="333"/>
                    <a:pt x="333" y="260"/>
                    <a:pt x="333" y="167"/>
                  </a:cubicBezTo>
                  <a:cubicBezTo>
                    <a:pt x="333"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3"/>
            <p:cNvSpPr/>
            <p:nvPr/>
          </p:nvSpPr>
          <p:spPr>
            <a:xfrm>
              <a:off x="2727025" y="4478475"/>
              <a:ext cx="8325" cy="8325"/>
            </a:xfrm>
            <a:custGeom>
              <a:rect b="b" l="l" r="r" t="t"/>
              <a:pathLst>
                <a:path extrusionOk="0" h="333" w="333">
                  <a:moveTo>
                    <a:pt x="167" y="1"/>
                  </a:moveTo>
                  <a:cubicBezTo>
                    <a:pt x="80" y="1"/>
                    <a:pt x="1" y="80"/>
                    <a:pt x="1" y="167"/>
                  </a:cubicBezTo>
                  <a:cubicBezTo>
                    <a:pt x="1" y="260"/>
                    <a:pt x="80" y="333"/>
                    <a:pt x="167" y="333"/>
                  </a:cubicBezTo>
                  <a:cubicBezTo>
                    <a:pt x="260" y="333"/>
                    <a:pt x="333" y="260"/>
                    <a:pt x="333" y="167"/>
                  </a:cubicBezTo>
                  <a:cubicBezTo>
                    <a:pt x="333"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3"/>
            <p:cNvSpPr/>
            <p:nvPr/>
          </p:nvSpPr>
          <p:spPr>
            <a:xfrm>
              <a:off x="3013900" y="4478475"/>
              <a:ext cx="8325" cy="8325"/>
            </a:xfrm>
            <a:custGeom>
              <a:rect b="b" l="l" r="r" t="t"/>
              <a:pathLst>
                <a:path extrusionOk="0" h="333" w="333">
                  <a:moveTo>
                    <a:pt x="167" y="1"/>
                  </a:moveTo>
                  <a:cubicBezTo>
                    <a:pt x="73" y="1"/>
                    <a:pt x="1" y="80"/>
                    <a:pt x="1" y="167"/>
                  </a:cubicBezTo>
                  <a:cubicBezTo>
                    <a:pt x="1" y="260"/>
                    <a:pt x="73" y="333"/>
                    <a:pt x="167" y="333"/>
                  </a:cubicBezTo>
                  <a:cubicBezTo>
                    <a:pt x="253" y="333"/>
                    <a:pt x="333" y="260"/>
                    <a:pt x="333" y="167"/>
                  </a:cubicBezTo>
                  <a:cubicBezTo>
                    <a:pt x="333"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3"/>
            <p:cNvSpPr/>
            <p:nvPr/>
          </p:nvSpPr>
          <p:spPr>
            <a:xfrm>
              <a:off x="3031750" y="4478475"/>
              <a:ext cx="8325" cy="8325"/>
            </a:xfrm>
            <a:custGeom>
              <a:rect b="b" l="l" r="r" t="t"/>
              <a:pathLst>
                <a:path extrusionOk="0" h="333" w="333">
                  <a:moveTo>
                    <a:pt x="167" y="1"/>
                  </a:moveTo>
                  <a:cubicBezTo>
                    <a:pt x="73" y="1"/>
                    <a:pt x="1" y="80"/>
                    <a:pt x="1" y="167"/>
                  </a:cubicBezTo>
                  <a:cubicBezTo>
                    <a:pt x="1" y="260"/>
                    <a:pt x="73" y="333"/>
                    <a:pt x="167" y="333"/>
                  </a:cubicBezTo>
                  <a:cubicBezTo>
                    <a:pt x="260" y="333"/>
                    <a:pt x="333" y="260"/>
                    <a:pt x="333" y="167"/>
                  </a:cubicBezTo>
                  <a:cubicBezTo>
                    <a:pt x="333"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3"/>
            <p:cNvSpPr/>
            <p:nvPr/>
          </p:nvSpPr>
          <p:spPr>
            <a:xfrm>
              <a:off x="3049600" y="4478475"/>
              <a:ext cx="8325" cy="8325"/>
            </a:xfrm>
            <a:custGeom>
              <a:rect b="b" l="l" r="r" t="t"/>
              <a:pathLst>
                <a:path extrusionOk="0" h="333" w="333">
                  <a:moveTo>
                    <a:pt x="167" y="1"/>
                  </a:moveTo>
                  <a:cubicBezTo>
                    <a:pt x="80" y="1"/>
                    <a:pt x="1" y="80"/>
                    <a:pt x="1" y="167"/>
                  </a:cubicBezTo>
                  <a:cubicBezTo>
                    <a:pt x="1" y="260"/>
                    <a:pt x="80" y="333"/>
                    <a:pt x="167" y="333"/>
                  </a:cubicBezTo>
                  <a:cubicBezTo>
                    <a:pt x="260" y="333"/>
                    <a:pt x="333" y="260"/>
                    <a:pt x="333" y="167"/>
                  </a:cubicBezTo>
                  <a:cubicBezTo>
                    <a:pt x="333"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3"/>
            <p:cNvSpPr/>
            <p:nvPr/>
          </p:nvSpPr>
          <p:spPr>
            <a:xfrm>
              <a:off x="3067650" y="4478475"/>
              <a:ext cx="8300" cy="8325"/>
            </a:xfrm>
            <a:custGeom>
              <a:rect b="b" l="l" r="r" t="t"/>
              <a:pathLst>
                <a:path extrusionOk="0" h="333" w="332">
                  <a:moveTo>
                    <a:pt x="166" y="1"/>
                  </a:moveTo>
                  <a:cubicBezTo>
                    <a:pt x="72" y="1"/>
                    <a:pt x="0" y="80"/>
                    <a:pt x="0" y="167"/>
                  </a:cubicBezTo>
                  <a:cubicBezTo>
                    <a:pt x="0" y="260"/>
                    <a:pt x="72" y="333"/>
                    <a:pt x="166" y="333"/>
                  </a:cubicBezTo>
                  <a:cubicBezTo>
                    <a:pt x="252" y="333"/>
                    <a:pt x="332" y="260"/>
                    <a:pt x="332" y="167"/>
                  </a:cubicBezTo>
                  <a:cubicBezTo>
                    <a:pt x="332" y="80"/>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3"/>
            <p:cNvSpPr/>
            <p:nvPr/>
          </p:nvSpPr>
          <p:spPr>
            <a:xfrm>
              <a:off x="3085500" y="4478475"/>
              <a:ext cx="8300" cy="8325"/>
            </a:xfrm>
            <a:custGeom>
              <a:rect b="b" l="l" r="r" t="t"/>
              <a:pathLst>
                <a:path extrusionOk="0" h="333" w="332">
                  <a:moveTo>
                    <a:pt x="166" y="1"/>
                  </a:moveTo>
                  <a:cubicBezTo>
                    <a:pt x="79" y="1"/>
                    <a:pt x="0" y="80"/>
                    <a:pt x="0" y="167"/>
                  </a:cubicBezTo>
                  <a:cubicBezTo>
                    <a:pt x="0" y="260"/>
                    <a:pt x="79" y="333"/>
                    <a:pt x="166" y="333"/>
                  </a:cubicBezTo>
                  <a:cubicBezTo>
                    <a:pt x="260" y="333"/>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3"/>
            <p:cNvSpPr/>
            <p:nvPr/>
          </p:nvSpPr>
          <p:spPr>
            <a:xfrm>
              <a:off x="3103525" y="4478475"/>
              <a:ext cx="8325" cy="8325"/>
            </a:xfrm>
            <a:custGeom>
              <a:rect b="b" l="l" r="r" t="t"/>
              <a:pathLst>
                <a:path extrusionOk="0" h="333" w="333">
                  <a:moveTo>
                    <a:pt x="166" y="1"/>
                  </a:moveTo>
                  <a:cubicBezTo>
                    <a:pt x="72" y="1"/>
                    <a:pt x="0" y="80"/>
                    <a:pt x="0" y="167"/>
                  </a:cubicBezTo>
                  <a:cubicBezTo>
                    <a:pt x="0" y="260"/>
                    <a:pt x="72" y="333"/>
                    <a:pt x="166" y="333"/>
                  </a:cubicBezTo>
                  <a:cubicBezTo>
                    <a:pt x="253" y="333"/>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3"/>
            <p:cNvSpPr/>
            <p:nvPr/>
          </p:nvSpPr>
          <p:spPr>
            <a:xfrm>
              <a:off x="3121375" y="4478475"/>
              <a:ext cx="8325" cy="8325"/>
            </a:xfrm>
            <a:custGeom>
              <a:rect b="b" l="l" r="r" t="t"/>
              <a:pathLst>
                <a:path extrusionOk="0" h="333" w="333">
                  <a:moveTo>
                    <a:pt x="166" y="1"/>
                  </a:moveTo>
                  <a:cubicBezTo>
                    <a:pt x="72" y="1"/>
                    <a:pt x="0" y="80"/>
                    <a:pt x="0" y="167"/>
                  </a:cubicBezTo>
                  <a:cubicBezTo>
                    <a:pt x="0" y="260"/>
                    <a:pt x="72" y="333"/>
                    <a:pt x="166" y="333"/>
                  </a:cubicBezTo>
                  <a:cubicBezTo>
                    <a:pt x="260" y="333"/>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3"/>
            <p:cNvSpPr/>
            <p:nvPr/>
          </p:nvSpPr>
          <p:spPr>
            <a:xfrm>
              <a:off x="3139225" y="4478475"/>
              <a:ext cx="8325" cy="8325"/>
            </a:xfrm>
            <a:custGeom>
              <a:rect b="b" l="l" r="r" t="t"/>
              <a:pathLst>
                <a:path extrusionOk="0" h="333" w="333">
                  <a:moveTo>
                    <a:pt x="166" y="1"/>
                  </a:moveTo>
                  <a:cubicBezTo>
                    <a:pt x="80" y="1"/>
                    <a:pt x="0" y="80"/>
                    <a:pt x="0" y="167"/>
                  </a:cubicBezTo>
                  <a:cubicBezTo>
                    <a:pt x="0" y="260"/>
                    <a:pt x="80" y="333"/>
                    <a:pt x="166" y="333"/>
                  </a:cubicBezTo>
                  <a:cubicBezTo>
                    <a:pt x="260" y="333"/>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3"/>
            <p:cNvSpPr/>
            <p:nvPr/>
          </p:nvSpPr>
          <p:spPr>
            <a:xfrm>
              <a:off x="3157250" y="4478475"/>
              <a:ext cx="8325" cy="8325"/>
            </a:xfrm>
            <a:custGeom>
              <a:rect b="b" l="l" r="r" t="t"/>
              <a:pathLst>
                <a:path extrusionOk="0" h="333" w="333">
                  <a:moveTo>
                    <a:pt x="167" y="1"/>
                  </a:moveTo>
                  <a:cubicBezTo>
                    <a:pt x="73" y="1"/>
                    <a:pt x="1" y="80"/>
                    <a:pt x="1" y="167"/>
                  </a:cubicBezTo>
                  <a:cubicBezTo>
                    <a:pt x="1" y="260"/>
                    <a:pt x="73" y="333"/>
                    <a:pt x="167" y="333"/>
                  </a:cubicBezTo>
                  <a:cubicBezTo>
                    <a:pt x="253" y="333"/>
                    <a:pt x="332" y="260"/>
                    <a:pt x="332" y="167"/>
                  </a:cubicBezTo>
                  <a:cubicBezTo>
                    <a:pt x="332"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3"/>
            <p:cNvSpPr/>
            <p:nvPr/>
          </p:nvSpPr>
          <p:spPr>
            <a:xfrm>
              <a:off x="3175100" y="4478475"/>
              <a:ext cx="8325" cy="8325"/>
            </a:xfrm>
            <a:custGeom>
              <a:rect b="b" l="l" r="r" t="t"/>
              <a:pathLst>
                <a:path extrusionOk="0" h="333" w="333">
                  <a:moveTo>
                    <a:pt x="167" y="1"/>
                  </a:moveTo>
                  <a:cubicBezTo>
                    <a:pt x="80" y="1"/>
                    <a:pt x="1" y="80"/>
                    <a:pt x="1" y="167"/>
                  </a:cubicBezTo>
                  <a:cubicBezTo>
                    <a:pt x="1" y="260"/>
                    <a:pt x="80" y="333"/>
                    <a:pt x="167" y="333"/>
                  </a:cubicBezTo>
                  <a:cubicBezTo>
                    <a:pt x="260" y="333"/>
                    <a:pt x="332" y="260"/>
                    <a:pt x="332" y="167"/>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3"/>
            <p:cNvSpPr/>
            <p:nvPr/>
          </p:nvSpPr>
          <p:spPr>
            <a:xfrm>
              <a:off x="3210975" y="4478475"/>
              <a:ext cx="8325" cy="8325"/>
            </a:xfrm>
            <a:custGeom>
              <a:rect b="b" l="l" r="r" t="t"/>
              <a:pathLst>
                <a:path extrusionOk="0" h="333" w="333">
                  <a:moveTo>
                    <a:pt x="167" y="1"/>
                  </a:moveTo>
                  <a:cubicBezTo>
                    <a:pt x="73" y="1"/>
                    <a:pt x="1" y="80"/>
                    <a:pt x="1" y="167"/>
                  </a:cubicBezTo>
                  <a:cubicBezTo>
                    <a:pt x="1" y="260"/>
                    <a:pt x="73" y="333"/>
                    <a:pt x="167" y="333"/>
                  </a:cubicBezTo>
                  <a:cubicBezTo>
                    <a:pt x="261" y="333"/>
                    <a:pt x="333" y="260"/>
                    <a:pt x="333" y="167"/>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3"/>
            <p:cNvSpPr/>
            <p:nvPr/>
          </p:nvSpPr>
          <p:spPr>
            <a:xfrm>
              <a:off x="3228825" y="4478475"/>
              <a:ext cx="8325" cy="8325"/>
            </a:xfrm>
            <a:custGeom>
              <a:rect b="b" l="l" r="r" t="t"/>
              <a:pathLst>
                <a:path extrusionOk="0" h="333" w="333">
                  <a:moveTo>
                    <a:pt x="167" y="1"/>
                  </a:moveTo>
                  <a:cubicBezTo>
                    <a:pt x="80" y="1"/>
                    <a:pt x="1" y="80"/>
                    <a:pt x="1" y="167"/>
                  </a:cubicBezTo>
                  <a:cubicBezTo>
                    <a:pt x="1" y="260"/>
                    <a:pt x="80" y="333"/>
                    <a:pt x="167" y="333"/>
                  </a:cubicBezTo>
                  <a:cubicBezTo>
                    <a:pt x="261" y="333"/>
                    <a:pt x="333" y="260"/>
                    <a:pt x="333" y="167"/>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3"/>
            <p:cNvSpPr/>
            <p:nvPr/>
          </p:nvSpPr>
          <p:spPr>
            <a:xfrm>
              <a:off x="3246875" y="4478475"/>
              <a:ext cx="8300" cy="8325"/>
            </a:xfrm>
            <a:custGeom>
              <a:rect b="b" l="l" r="r" t="t"/>
              <a:pathLst>
                <a:path extrusionOk="0" h="333" w="332">
                  <a:moveTo>
                    <a:pt x="166" y="1"/>
                  </a:moveTo>
                  <a:cubicBezTo>
                    <a:pt x="72" y="1"/>
                    <a:pt x="0" y="80"/>
                    <a:pt x="0" y="167"/>
                  </a:cubicBezTo>
                  <a:cubicBezTo>
                    <a:pt x="0" y="260"/>
                    <a:pt x="72" y="333"/>
                    <a:pt x="166" y="333"/>
                  </a:cubicBezTo>
                  <a:cubicBezTo>
                    <a:pt x="253" y="333"/>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3"/>
            <p:cNvSpPr/>
            <p:nvPr/>
          </p:nvSpPr>
          <p:spPr>
            <a:xfrm>
              <a:off x="3282750" y="4478475"/>
              <a:ext cx="8325" cy="8325"/>
            </a:xfrm>
            <a:custGeom>
              <a:rect b="b" l="l" r="r" t="t"/>
              <a:pathLst>
                <a:path extrusionOk="0" h="333" w="333">
                  <a:moveTo>
                    <a:pt x="166" y="1"/>
                  </a:moveTo>
                  <a:cubicBezTo>
                    <a:pt x="73" y="1"/>
                    <a:pt x="0" y="80"/>
                    <a:pt x="0" y="167"/>
                  </a:cubicBezTo>
                  <a:cubicBezTo>
                    <a:pt x="0" y="260"/>
                    <a:pt x="73" y="333"/>
                    <a:pt x="166" y="333"/>
                  </a:cubicBezTo>
                  <a:cubicBezTo>
                    <a:pt x="253" y="333"/>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3"/>
            <p:cNvSpPr/>
            <p:nvPr/>
          </p:nvSpPr>
          <p:spPr>
            <a:xfrm>
              <a:off x="3300600" y="4478475"/>
              <a:ext cx="8325" cy="8325"/>
            </a:xfrm>
            <a:custGeom>
              <a:rect b="b" l="l" r="r" t="t"/>
              <a:pathLst>
                <a:path extrusionOk="0" h="333" w="333">
                  <a:moveTo>
                    <a:pt x="166" y="1"/>
                  </a:moveTo>
                  <a:cubicBezTo>
                    <a:pt x="73" y="1"/>
                    <a:pt x="0" y="80"/>
                    <a:pt x="0" y="167"/>
                  </a:cubicBezTo>
                  <a:cubicBezTo>
                    <a:pt x="0" y="260"/>
                    <a:pt x="73" y="333"/>
                    <a:pt x="166" y="333"/>
                  </a:cubicBezTo>
                  <a:cubicBezTo>
                    <a:pt x="260" y="333"/>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3"/>
            <p:cNvSpPr/>
            <p:nvPr/>
          </p:nvSpPr>
          <p:spPr>
            <a:xfrm>
              <a:off x="3318450" y="4478475"/>
              <a:ext cx="8325" cy="8325"/>
            </a:xfrm>
            <a:custGeom>
              <a:rect b="b" l="l" r="r" t="t"/>
              <a:pathLst>
                <a:path extrusionOk="0" h="333" w="333">
                  <a:moveTo>
                    <a:pt x="166" y="1"/>
                  </a:moveTo>
                  <a:cubicBezTo>
                    <a:pt x="80" y="1"/>
                    <a:pt x="1" y="80"/>
                    <a:pt x="1" y="167"/>
                  </a:cubicBezTo>
                  <a:cubicBezTo>
                    <a:pt x="1" y="260"/>
                    <a:pt x="80" y="333"/>
                    <a:pt x="166" y="333"/>
                  </a:cubicBezTo>
                  <a:cubicBezTo>
                    <a:pt x="260" y="333"/>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3"/>
            <p:cNvSpPr/>
            <p:nvPr/>
          </p:nvSpPr>
          <p:spPr>
            <a:xfrm>
              <a:off x="3336475" y="4478475"/>
              <a:ext cx="8325" cy="8325"/>
            </a:xfrm>
            <a:custGeom>
              <a:rect b="b" l="l" r="r" t="t"/>
              <a:pathLst>
                <a:path extrusionOk="0" h="333" w="333">
                  <a:moveTo>
                    <a:pt x="167" y="1"/>
                  </a:moveTo>
                  <a:cubicBezTo>
                    <a:pt x="73" y="1"/>
                    <a:pt x="1" y="80"/>
                    <a:pt x="1" y="167"/>
                  </a:cubicBezTo>
                  <a:cubicBezTo>
                    <a:pt x="1" y="260"/>
                    <a:pt x="73" y="333"/>
                    <a:pt x="167" y="333"/>
                  </a:cubicBezTo>
                  <a:cubicBezTo>
                    <a:pt x="253" y="333"/>
                    <a:pt x="333" y="260"/>
                    <a:pt x="333" y="167"/>
                  </a:cubicBezTo>
                  <a:cubicBezTo>
                    <a:pt x="333"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3"/>
            <p:cNvSpPr/>
            <p:nvPr/>
          </p:nvSpPr>
          <p:spPr>
            <a:xfrm>
              <a:off x="3354325" y="4478475"/>
              <a:ext cx="8325" cy="8325"/>
            </a:xfrm>
            <a:custGeom>
              <a:rect b="b" l="l" r="r" t="t"/>
              <a:pathLst>
                <a:path extrusionOk="0" h="333" w="333">
                  <a:moveTo>
                    <a:pt x="167" y="1"/>
                  </a:moveTo>
                  <a:cubicBezTo>
                    <a:pt x="73" y="1"/>
                    <a:pt x="1" y="80"/>
                    <a:pt x="1" y="167"/>
                  </a:cubicBezTo>
                  <a:cubicBezTo>
                    <a:pt x="1" y="260"/>
                    <a:pt x="73" y="333"/>
                    <a:pt x="167" y="333"/>
                  </a:cubicBezTo>
                  <a:cubicBezTo>
                    <a:pt x="260" y="333"/>
                    <a:pt x="333" y="260"/>
                    <a:pt x="333" y="167"/>
                  </a:cubicBezTo>
                  <a:cubicBezTo>
                    <a:pt x="333"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3"/>
            <p:cNvSpPr/>
            <p:nvPr/>
          </p:nvSpPr>
          <p:spPr>
            <a:xfrm>
              <a:off x="3372375" y="4478475"/>
              <a:ext cx="8300" cy="8325"/>
            </a:xfrm>
            <a:custGeom>
              <a:rect b="b" l="l" r="r" t="t"/>
              <a:pathLst>
                <a:path extrusionOk="0" h="333" w="332">
                  <a:moveTo>
                    <a:pt x="166" y="1"/>
                  </a:moveTo>
                  <a:cubicBezTo>
                    <a:pt x="72" y="1"/>
                    <a:pt x="0" y="80"/>
                    <a:pt x="0" y="167"/>
                  </a:cubicBezTo>
                  <a:cubicBezTo>
                    <a:pt x="0" y="260"/>
                    <a:pt x="72" y="333"/>
                    <a:pt x="166" y="333"/>
                  </a:cubicBezTo>
                  <a:cubicBezTo>
                    <a:pt x="252" y="333"/>
                    <a:pt x="332" y="260"/>
                    <a:pt x="332" y="167"/>
                  </a:cubicBezTo>
                  <a:cubicBezTo>
                    <a:pt x="332" y="80"/>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3"/>
            <p:cNvSpPr/>
            <p:nvPr/>
          </p:nvSpPr>
          <p:spPr>
            <a:xfrm>
              <a:off x="3390225" y="4478475"/>
              <a:ext cx="8300" cy="8325"/>
            </a:xfrm>
            <a:custGeom>
              <a:rect b="b" l="l" r="r" t="t"/>
              <a:pathLst>
                <a:path extrusionOk="0" h="333" w="332">
                  <a:moveTo>
                    <a:pt x="166" y="1"/>
                  </a:moveTo>
                  <a:cubicBezTo>
                    <a:pt x="72" y="1"/>
                    <a:pt x="0" y="80"/>
                    <a:pt x="0" y="167"/>
                  </a:cubicBezTo>
                  <a:cubicBezTo>
                    <a:pt x="0" y="260"/>
                    <a:pt x="72" y="333"/>
                    <a:pt x="166" y="333"/>
                  </a:cubicBezTo>
                  <a:cubicBezTo>
                    <a:pt x="260" y="333"/>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3"/>
            <p:cNvSpPr/>
            <p:nvPr/>
          </p:nvSpPr>
          <p:spPr>
            <a:xfrm>
              <a:off x="3408075" y="4478475"/>
              <a:ext cx="8300" cy="8325"/>
            </a:xfrm>
            <a:custGeom>
              <a:rect b="b" l="l" r="r" t="t"/>
              <a:pathLst>
                <a:path extrusionOk="0" h="333" w="332">
                  <a:moveTo>
                    <a:pt x="166" y="1"/>
                  </a:moveTo>
                  <a:cubicBezTo>
                    <a:pt x="79" y="1"/>
                    <a:pt x="0" y="80"/>
                    <a:pt x="0" y="167"/>
                  </a:cubicBezTo>
                  <a:cubicBezTo>
                    <a:pt x="0" y="260"/>
                    <a:pt x="79" y="333"/>
                    <a:pt x="166" y="333"/>
                  </a:cubicBezTo>
                  <a:cubicBezTo>
                    <a:pt x="260" y="333"/>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3"/>
            <p:cNvSpPr/>
            <p:nvPr/>
          </p:nvSpPr>
          <p:spPr>
            <a:xfrm>
              <a:off x="3426100" y="4478475"/>
              <a:ext cx="8325" cy="8325"/>
            </a:xfrm>
            <a:custGeom>
              <a:rect b="b" l="l" r="r" t="t"/>
              <a:pathLst>
                <a:path extrusionOk="0" h="333" w="333">
                  <a:moveTo>
                    <a:pt x="166" y="1"/>
                  </a:moveTo>
                  <a:cubicBezTo>
                    <a:pt x="72" y="1"/>
                    <a:pt x="0" y="80"/>
                    <a:pt x="0" y="167"/>
                  </a:cubicBezTo>
                  <a:cubicBezTo>
                    <a:pt x="0" y="260"/>
                    <a:pt x="72" y="333"/>
                    <a:pt x="166" y="333"/>
                  </a:cubicBezTo>
                  <a:cubicBezTo>
                    <a:pt x="253" y="333"/>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3"/>
            <p:cNvSpPr/>
            <p:nvPr/>
          </p:nvSpPr>
          <p:spPr>
            <a:xfrm>
              <a:off x="3443950" y="4478475"/>
              <a:ext cx="8325" cy="8325"/>
            </a:xfrm>
            <a:custGeom>
              <a:rect b="b" l="l" r="r" t="t"/>
              <a:pathLst>
                <a:path extrusionOk="0" h="333" w="333">
                  <a:moveTo>
                    <a:pt x="166" y="1"/>
                  </a:moveTo>
                  <a:cubicBezTo>
                    <a:pt x="72" y="1"/>
                    <a:pt x="0" y="80"/>
                    <a:pt x="0" y="167"/>
                  </a:cubicBezTo>
                  <a:cubicBezTo>
                    <a:pt x="0" y="260"/>
                    <a:pt x="72" y="333"/>
                    <a:pt x="166" y="333"/>
                  </a:cubicBezTo>
                  <a:cubicBezTo>
                    <a:pt x="260" y="333"/>
                    <a:pt x="332" y="260"/>
                    <a:pt x="332" y="167"/>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3"/>
            <p:cNvSpPr/>
            <p:nvPr/>
          </p:nvSpPr>
          <p:spPr>
            <a:xfrm>
              <a:off x="3461975" y="4478475"/>
              <a:ext cx="8325" cy="8325"/>
            </a:xfrm>
            <a:custGeom>
              <a:rect b="b" l="l" r="r" t="t"/>
              <a:pathLst>
                <a:path extrusionOk="0" h="333" w="333">
                  <a:moveTo>
                    <a:pt x="166" y="1"/>
                  </a:moveTo>
                  <a:cubicBezTo>
                    <a:pt x="73" y="1"/>
                    <a:pt x="1" y="80"/>
                    <a:pt x="1" y="167"/>
                  </a:cubicBezTo>
                  <a:cubicBezTo>
                    <a:pt x="1" y="260"/>
                    <a:pt x="73" y="333"/>
                    <a:pt x="166" y="333"/>
                  </a:cubicBezTo>
                  <a:cubicBezTo>
                    <a:pt x="253" y="333"/>
                    <a:pt x="332" y="260"/>
                    <a:pt x="332" y="167"/>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3"/>
            <p:cNvSpPr/>
            <p:nvPr/>
          </p:nvSpPr>
          <p:spPr>
            <a:xfrm>
              <a:off x="2709175" y="4496525"/>
              <a:ext cx="8325" cy="8300"/>
            </a:xfrm>
            <a:custGeom>
              <a:rect b="b" l="l" r="r" t="t"/>
              <a:pathLst>
                <a:path extrusionOk="0" h="332" w="333">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3"/>
            <p:cNvSpPr/>
            <p:nvPr/>
          </p:nvSpPr>
          <p:spPr>
            <a:xfrm>
              <a:off x="2727025" y="4496525"/>
              <a:ext cx="8325" cy="8300"/>
            </a:xfrm>
            <a:custGeom>
              <a:rect b="b" l="l" r="r" t="t"/>
              <a:pathLst>
                <a:path extrusionOk="0" h="332" w="333">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3"/>
            <p:cNvSpPr/>
            <p:nvPr/>
          </p:nvSpPr>
          <p:spPr>
            <a:xfrm>
              <a:off x="2745075" y="4496525"/>
              <a:ext cx="8300" cy="8300"/>
            </a:xfrm>
            <a:custGeom>
              <a:rect b="b" l="l" r="r" t="t"/>
              <a:pathLst>
                <a:path extrusionOk="0" h="332"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3"/>
            <p:cNvSpPr/>
            <p:nvPr/>
          </p:nvSpPr>
          <p:spPr>
            <a:xfrm>
              <a:off x="2780775" y="4496525"/>
              <a:ext cx="8300" cy="8300"/>
            </a:xfrm>
            <a:custGeom>
              <a:rect b="b" l="l" r="r" t="t"/>
              <a:pathLst>
                <a:path extrusionOk="0" h="332" w="332">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3"/>
            <p:cNvSpPr/>
            <p:nvPr/>
          </p:nvSpPr>
          <p:spPr>
            <a:xfrm>
              <a:off x="2816650" y="4496525"/>
              <a:ext cx="8325" cy="8300"/>
            </a:xfrm>
            <a:custGeom>
              <a:rect b="b" l="l" r="r" t="t"/>
              <a:pathLst>
                <a:path extrusionOk="0" h="332" w="333">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3"/>
            <p:cNvSpPr/>
            <p:nvPr/>
          </p:nvSpPr>
          <p:spPr>
            <a:xfrm>
              <a:off x="2834675" y="4496525"/>
              <a:ext cx="8325" cy="8300"/>
            </a:xfrm>
            <a:custGeom>
              <a:rect b="b" l="l" r="r" t="t"/>
              <a:pathLst>
                <a:path extrusionOk="0" h="332" w="333">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3"/>
            <p:cNvSpPr/>
            <p:nvPr/>
          </p:nvSpPr>
          <p:spPr>
            <a:xfrm>
              <a:off x="3013900" y="4496525"/>
              <a:ext cx="8325" cy="8300"/>
            </a:xfrm>
            <a:custGeom>
              <a:rect b="b" l="l" r="r" t="t"/>
              <a:pathLst>
                <a:path extrusionOk="0" h="332" w="333">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3"/>
            <p:cNvSpPr/>
            <p:nvPr/>
          </p:nvSpPr>
          <p:spPr>
            <a:xfrm>
              <a:off x="3031750" y="4496525"/>
              <a:ext cx="8325" cy="8300"/>
            </a:xfrm>
            <a:custGeom>
              <a:rect b="b" l="l" r="r" t="t"/>
              <a:pathLst>
                <a:path extrusionOk="0" h="332" w="333">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3"/>
            <p:cNvSpPr/>
            <p:nvPr/>
          </p:nvSpPr>
          <p:spPr>
            <a:xfrm>
              <a:off x="3049600" y="4496525"/>
              <a:ext cx="8325" cy="8300"/>
            </a:xfrm>
            <a:custGeom>
              <a:rect b="b" l="l" r="r" t="t"/>
              <a:pathLst>
                <a:path extrusionOk="0" h="332" w="333">
                  <a:moveTo>
                    <a:pt x="167" y="0"/>
                  </a:moveTo>
                  <a:cubicBezTo>
                    <a:pt x="80" y="0"/>
                    <a:pt x="1" y="72"/>
                    <a:pt x="1" y="166"/>
                  </a:cubicBezTo>
                  <a:cubicBezTo>
                    <a:pt x="1" y="260"/>
                    <a:pt x="80"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3"/>
            <p:cNvSpPr/>
            <p:nvPr/>
          </p:nvSpPr>
          <p:spPr>
            <a:xfrm>
              <a:off x="3067650" y="4496525"/>
              <a:ext cx="8300" cy="8300"/>
            </a:xfrm>
            <a:custGeom>
              <a:rect b="b" l="l" r="r" t="t"/>
              <a:pathLst>
                <a:path extrusionOk="0" h="332" w="332">
                  <a:moveTo>
                    <a:pt x="166" y="0"/>
                  </a:moveTo>
                  <a:cubicBezTo>
                    <a:pt x="72" y="0"/>
                    <a:pt x="0" y="72"/>
                    <a:pt x="0" y="166"/>
                  </a:cubicBezTo>
                  <a:cubicBezTo>
                    <a:pt x="0" y="260"/>
                    <a:pt x="72" y="332"/>
                    <a:pt x="166" y="332"/>
                  </a:cubicBezTo>
                  <a:cubicBezTo>
                    <a:pt x="252" y="332"/>
                    <a:pt x="332" y="260"/>
                    <a:pt x="332" y="166"/>
                  </a:cubicBezTo>
                  <a:cubicBezTo>
                    <a:pt x="332" y="72"/>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3"/>
            <p:cNvSpPr/>
            <p:nvPr/>
          </p:nvSpPr>
          <p:spPr>
            <a:xfrm>
              <a:off x="3085500" y="4496525"/>
              <a:ext cx="8300" cy="8300"/>
            </a:xfrm>
            <a:custGeom>
              <a:rect b="b" l="l" r="r" t="t"/>
              <a:pathLst>
                <a:path extrusionOk="0" h="332" w="332">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3"/>
            <p:cNvSpPr/>
            <p:nvPr/>
          </p:nvSpPr>
          <p:spPr>
            <a:xfrm>
              <a:off x="3103525" y="4496525"/>
              <a:ext cx="8325" cy="8300"/>
            </a:xfrm>
            <a:custGeom>
              <a:rect b="b" l="l" r="r" t="t"/>
              <a:pathLst>
                <a:path extrusionOk="0" h="332" w="333">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3"/>
            <p:cNvSpPr/>
            <p:nvPr/>
          </p:nvSpPr>
          <p:spPr>
            <a:xfrm>
              <a:off x="3121375" y="4496525"/>
              <a:ext cx="8325" cy="8300"/>
            </a:xfrm>
            <a:custGeom>
              <a:rect b="b" l="l" r="r" t="t"/>
              <a:pathLst>
                <a:path extrusionOk="0" h="332" w="333">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3"/>
            <p:cNvSpPr/>
            <p:nvPr/>
          </p:nvSpPr>
          <p:spPr>
            <a:xfrm>
              <a:off x="3139225" y="4496525"/>
              <a:ext cx="8325" cy="8300"/>
            </a:xfrm>
            <a:custGeom>
              <a:rect b="b" l="l" r="r" t="t"/>
              <a:pathLst>
                <a:path extrusionOk="0" h="332" w="333">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3"/>
            <p:cNvSpPr/>
            <p:nvPr/>
          </p:nvSpPr>
          <p:spPr>
            <a:xfrm>
              <a:off x="3157250" y="4496525"/>
              <a:ext cx="8325" cy="8300"/>
            </a:xfrm>
            <a:custGeom>
              <a:rect b="b" l="l" r="r" t="t"/>
              <a:pathLst>
                <a:path extrusionOk="0" h="332" w="333">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3"/>
            <p:cNvSpPr/>
            <p:nvPr/>
          </p:nvSpPr>
          <p:spPr>
            <a:xfrm>
              <a:off x="3175100" y="4496525"/>
              <a:ext cx="8325" cy="8300"/>
            </a:xfrm>
            <a:custGeom>
              <a:rect b="b" l="l" r="r" t="t"/>
              <a:pathLst>
                <a:path extrusionOk="0" h="332" w="333">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3"/>
            <p:cNvSpPr/>
            <p:nvPr/>
          </p:nvSpPr>
          <p:spPr>
            <a:xfrm>
              <a:off x="3210975" y="4496525"/>
              <a:ext cx="8325" cy="8300"/>
            </a:xfrm>
            <a:custGeom>
              <a:rect b="b" l="l" r="r" t="t"/>
              <a:pathLst>
                <a:path extrusionOk="0" h="332" w="333">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3"/>
            <p:cNvSpPr/>
            <p:nvPr/>
          </p:nvSpPr>
          <p:spPr>
            <a:xfrm>
              <a:off x="3228825" y="4496525"/>
              <a:ext cx="8325" cy="8300"/>
            </a:xfrm>
            <a:custGeom>
              <a:rect b="b" l="l" r="r" t="t"/>
              <a:pathLst>
                <a:path extrusionOk="0" h="332" w="333">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3"/>
            <p:cNvSpPr/>
            <p:nvPr/>
          </p:nvSpPr>
          <p:spPr>
            <a:xfrm>
              <a:off x="3246875" y="4496525"/>
              <a:ext cx="8300" cy="8300"/>
            </a:xfrm>
            <a:custGeom>
              <a:rect b="b" l="l" r="r" t="t"/>
              <a:pathLst>
                <a:path extrusionOk="0" h="332"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3"/>
            <p:cNvSpPr/>
            <p:nvPr/>
          </p:nvSpPr>
          <p:spPr>
            <a:xfrm>
              <a:off x="3264725" y="4496525"/>
              <a:ext cx="8300" cy="8300"/>
            </a:xfrm>
            <a:custGeom>
              <a:rect b="b" l="l" r="r" t="t"/>
              <a:pathLst>
                <a:path extrusionOk="0" h="332" w="332">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3"/>
            <p:cNvSpPr/>
            <p:nvPr/>
          </p:nvSpPr>
          <p:spPr>
            <a:xfrm>
              <a:off x="3318450" y="4496525"/>
              <a:ext cx="8325" cy="8300"/>
            </a:xfrm>
            <a:custGeom>
              <a:rect b="b" l="l" r="r" t="t"/>
              <a:pathLst>
                <a:path extrusionOk="0" h="332" w="333">
                  <a:moveTo>
                    <a:pt x="166" y="0"/>
                  </a:moveTo>
                  <a:cubicBezTo>
                    <a:pt x="80" y="0"/>
                    <a:pt x="1" y="72"/>
                    <a:pt x="1" y="166"/>
                  </a:cubicBezTo>
                  <a:cubicBezTo>
                    <a:pt x="1"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3"/>
            <p:cNvSpPr/>
            <p:nvPr/>
          </p:nvSpPr>
          <p:spPr>
            <a:xfrm>
              <a:off x="3336475" y="4496525"/>
              <a:ext cx="8325" cy="8300"/>
            </a:xfrm>
            <a:custGeom>
              <a:rect b="b" l="l" r="r" t="t"/>
              <a:pathLst>
                <a:path extrusionOk="0" h="332" w="333">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3"/>
            <p:cNvSpPr/>
            <p:nvPr/>
          </p:nvSpPr>
          <p:spPr>
            <a:xfrm>
              <a:off x="3354325" y="4496525"/>
              <a:ext cx="8325" cy="8300"/>
            </a:xfrm>
            <a:custGeom>
              <a:rect b="b" l="l" r="r" t="t"/>
              <a:pathLst>
                <a:path extrusionOk="0" h="332" w="333">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3"/>
            <p:cNvSpPr/>
            <p:nvPr/>
          </p:nvSpPr>
          <p:spPr>
            <a:xfrm>
              <a:off x="3390225" y="4496525"/>
              <a:ext cx="8300" cy="8300"/>
            </a:xfrm>
            <a:custGeom>
              <a:rect b="b" l="l" r="r" t="t"/>
              <a:pathLst>
                <a:path extrusionOk="0" h="332" w="332">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3"/>
            <p:cNvSpPr/>
            <p:nvPr/>
          </p:nvSpPr>
          <p:spPr>
            <a:xfrm>
              <a:off x="3408075" y="4496525"/>
              <a:ext cx="8300" cy="8300"/>
            </a:xfrm>
            <a:custGeom>
              <a:rect b="b" l="l" r="r" t="t"/>
              <a:pathLst>
                <a:path extrusionOk="0" h="332" w="332">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3"/>
            <p:cNvSpPr/>
            <p:nvPr/>
          </p:nvSpPr>
          <p:spPr>
            <a:xfrm>
              <a:off x="3426100" y="4496525"/>
              <a:ext cx="8325" cy="8300"/>
            </a:xfrm>
            <a:custGeom>
              <a:rect b="b" l="l" r="r" t="t"/>
              <a:pathLst>
                <a:path extrusionOk="0" h="332" w="333">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3"/>
            <p:cNvSpPr/>
            <p:nvPr/>
          </p:nvSpPr>
          <p:spPr>
            <a:xfrm>
              <a:off x="3443950" y="4496525"/>
              <a:ext cx="8325" cy="8300"/>
            </a:xfrm>
            <a:custGeom>
              <a:rect b="b" l="l" r="r" t="t"/>
              <a:pathLst>
                <a:path extrusionOk="0" h="332" w="333">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3"/>
            <p:cNvSpPr/>
            <p:nvPr/>
          </p:nvSpPr>
          <p:spPr>
            <a:xfrm>
              <a:off x="3479825" y="4496525"/>
              <a:ext cx="8325" cy="8300"/>
            </a:xfrm>
            <a:custGeom>
              <a:rect b="b" l="l" r="r" t="t"/>
              <a:pathLst>
                <a:path extrusionOk="0" h="332" w="333">
                  <a:moveTo>
                    <a:pt x="166" y="0"/>
                  </a:moveTo>
                  <a:cubicBezTo>
                    <a:pt x="73" y="0"/>
                    <a:pt x="1" y="72"/>
                    <a:pt x="1" y="166"/>
                  </a:cubicBezTo>
                  <a:cubicBezTo>
                    <a:pt x="1" y="260"/>
                    <a:pt x="73"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3"/>
            <p:cNvSpPr/>
            <p:nvPr/>
          </p:nvSpPr>
          <p:spPr>
            <a:xfrm>
              <a:off x="3497675" y="4496525"/>
              <a:ext cx="8325" cy="8300"/>
            </a:xfrm>
            <a:custGeom>
              <a:rect b="b" l="l" r="r" t="t"/>
              <a:pathLst>
                <a:path extrusionOk="0" h="332" w="333">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3"/>
            <p:cNvSpPr/>
            <p:nvPr/>
          </p:nvSpPr>
          <p:spPr>
            <a:xfrm>
              <a:off x="2709175" y="4514550"/>
              <a:ext cx="8325" cy="8325"/>
            </a:xfrm>
            <a:custGeom>
              <a:rect b="b" l="l" r="r" t="t"/>
              <a:pathLst>
                <a:path extrusionOk="0" h="333" w="333">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3"/>
            <p:cNvSpPr/>
            <p:nvPr/>
          </p:nvSpPr>
          <p:spPr>
            <a:xfrm>
              <a:off x="2727025" y="4514550"/>
              <a:ext cx="8325" cy="8325"/>
            </a:xfrm>
            <a:custGeom>
              <a:rect b="b" l="l" r="r" t="t"/>
              <a:pathLst>
                <a:path extrusionOk="0" h="333" w="333">
                  <a:moveTo>
                    <a:pt x="167" y="0"/>
                  </a:moveTo>
                  <a:cubicBezTo>
                    <a:pt x="80" y="0"/>
                    <a:pt x="1" y="72"/>
                    <a:pt x="1" y="166"/>
                  </a:cubicBezTo>
                  <a:cubicBezTo>
                    <a:pt x="1" y="253"/>
                    <a:pt x="80" y="332"/>
                    <a:pt x="167" y="332"/>
                  </a:cubicBezTo>
                  <a:cubicBezTo>
                    <a:pt x="260" y="332"/>
                    <a:pt x="333" y="253"/>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3"/>
            <p:cNvSpPr/>
            <p:nvPr/>
          </p:nvSpPr>
          <p:spPr>
            <a:xfrm>
              <a:off x="2745075" y="4514550"/>
              <a:ext cx="8300" cy="8325"/>
            </a:xfrm>
            <a:custGeom>
              <a:rect b="b" l="l" r="r" t="t"/>
              <a:pathLst>
                <a:path extrusionOk="0" h="333" w="332">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3"/>
            <p:cNvSpPr/>
            <p:nvPr/>
          </p:nvSpPr>
          <p:spPr>
            <a:xfrm>
              <a:off x="2762925" y="4514550"/>
              <a:ext cx="8300" cy="8325"/>
            </a:xfrm>
            <a:custGeom>
              <a:rect b="b" l="l" r="r" t="t"/>
              <a:pathLst>
                <a:path extrusionOk="0" h="333" w="332">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3"/>
            <p:cNvSpPr/>
            <p:nvPr/>
          </p:nvSpPr>
          <p:spPr>
            <a:xfrm>
              <a:off x="3013900" y="4514550"/>
              <a:ext cx="8325" cy="8325"/>
            </a:xfrm>
            <a:custGeom>
              <a:rect b="b" l="l" r="r" t="t"/>
              <a:pathLst>
                <a:path extrusionOk="0" h="333" w="333">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3"/>
            <p:cNvSpPr/>
            <p:nvPr/>
          </p:nvSpPr>
          <p:spPr>
            <a:xfrm>
              <a:off x="2981100" y="4514550"/>
              <a:ext cx="8300" cy="8325"/>
            </a:xfrm>
            <a:custGeom>
              <a:rect b="b" l="l" r="r" t="t"/>
              <a:pathLst>
                <a:path extrusionOk="0" h="333" w="332">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3"/>
            <p:cNvSpPr/>
            <p:nvPr/>
          </p:nvSpPr>
          <p:spPr>
            <a:xfrm>
              <a:off x="3031750" y="4514550"/>
              <a:ext cx="8325" cy="8325"/>
            </a:xfrm>
            <a:custGeom>
              <a:rect b="b" l="l" r="r" t="t"/>
              <a:pathLst>
                <a:path extrusionOk="0" h="333" w="333">
                  <a:moveTo>
                    <a:pt x="167" y="0"/>
                  </a:moveTo>
                  <a:cubicBezTo>
                    <a:pt x="73" y="0"/>
                    <a:pt x="1" y="72"/>
                    <a:pt x="1" y="166"/>
                  </a:cubicBezTo>
                  <a:cubicBezTo>
                    <a:pt x="1" y="253"/>
                    <a:pt x="73" y="332"/>
                    <a:pt x="167" y="332"/>
                  </a:cubicBezTo>
                  <a:cubicBezTo>
                    <a:pt x="260" y="332"/>
                    <a:pt x="333" y="253"/>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3"/>
            <p:cNvSpPr/>
            <p:nvPr/>
          </p:nvSpPr>
          <p:spPr>
            <a:xfrm>
              <a:off x="3049600" y="4514550"/>
              <a:ext cx="8325" cy="8325"/>
            </a:xfrm>
            <a:custGeom>
              <a:rect b="b" l="l" r="r" t="t"/>
              <a:pathLst>
                <a:path extrusionOk="0" h="333" w="333">
                  <a:moveTo>
                    <a:pt x="167" y="0"/>
                  </a:moveTo>
                  <a:cubicBezTo>
                    <a:pt x="80" y="0"/>
                    <a:pt x="1" y="72"/>
                    <a:pt x="1" y="166"/>
                  </a:cubicBezTo>
                  <a:cubicBezTo>
                    <a:pt x="1" y="253"/>
                    <a:pt x="80" y="332"/>
                    <a:pt x="167" y="332"/>
                  </a:cubicBezTo>
                  <a:cubicBezTo>
                    <a:pt x="260" y="332"/>
                    <a:pt x="333" y="253"/>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3"/>
            <p:cNvSpPr/>
            <p:nvPr/>
          </p:nvSpPr>
          <p:spPr>
            <a:xfrm>
              <a:off x="3067650" y="4514550"/>
              <a:ext cx="8300" cy="8325"/>
            </a:xfrm>
            <a:custGeom>
              <a:rect b="b" l="l" r="r" t="t"/>
              <a:pathLst>
                <a:path extrusionOk="0" h="333" w="332">
                  <a:moveTo>
                    <a:pt x="166" y="0"/>
                  </a:moveTo>
                  <a:cubicBezTo>
                    <a:pt x="72" y="0"/>
                    <a:pt x="0" y="72"/>
                    <a:pt x="0" y="166"/>
                  </a:cubicBezTo>
                  <a:cubicBezTo>
                    <a:pt x="0" y="253"/>
                    <a:pt x="72" y="332"/>
                    <a:pt x="166" y="332"/>
                  </a:cubicBezTo>
                  <a:cubicBezTo>
                    <a:pt x="252" y="332"/>
                    <a:pt x="332" y="253"/>
                    <a:pt x="332" y="166"/>
                  </a:cubicBezTo>
                  <a:cubicBezTo>
                    <a:pt x="332" y="72"/>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3"/>
            <p:cNvSpPr/>
            <p:nvPr/>
          </p:nvSpPr>
          <p:spPr>
            <a:xfrm>
              <a:off x="3085500" y="4514550"/>
              <a:ext cx="8300" cy="8325"/>
            </a:xfrm>
            <a:custGeom>
              <a:rect b="b" l="l" r="r" t="t"/>
              <a:pathLst>
                <a:path extrusionOk="0" h="333" w="332">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3"/>
            <p:cNvSpPr/>
            <p:nvPr/>
          </p:nvSpPr>
          <p:spPr>
            <a:xfrm>
              <a:off x="3103525" y="4514550"/>
              <a:ext cx="8325" cy="8325"/>
            </a:xfrm>
            <a:custGeom>
              <a:rect b="b" l="l" r="r" t="t"/>
              <a:pathLst>
                <a:path extrusionOk="0" h="333" w="333">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3"/>
            <p:cNvSpPr/>
            <p:nvPr/>
          </p:nvSpPr>
          <p:spPr>
            <a:xfrm>
              <a:off x="3121375" y="4514550"/>
              <a:ext cx="8325" cy="8325"/>
            </a:xfrm>
            <a:custGeom>
              <a:rect b="b" l="l" r="r" t="t"/>
              <a:pathLst>
                <a:path extrusionOk="0" h="333" w="333">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3"/>
            <p:cNvSpPr/>
            <p:nvPr/>
          </p:nvSpPr>
          <p:spPr>
            <a:xfrm>
              <a:off x="3139225" y="4514550"/>
              <a:ext cx="8325" cy="8325"/>
            </a:xfrm>
            <a:custGeom>
              <a:rect b="b" l="l" r="r" t="t"/>
              <a:pathLst>
                <a:path extrusionOk="0" h="333" w="333">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3"/>
            <p:cNvSpPr/>
            <p:nvPr/>
          </p:nvSpPr>
          <p:spPr>
            <a:xfrm>
              <a:off x="3157250" y="4514550"/>
              <a:ext cx="8325" cy="8325"/>
            </a:xfrm>
            <a:custGeom>
              <a:rect b="b" l="l" r="r" t="t"/>
              <a:pathLst>
                <a:path extrusionOk="0" h="333" w="333">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3"/>
            <p:cNvSpPr/>
            <p:nvPr/>
          </p:nvSpPr>
          <p:spPr>
            <a:xfrm>
              <a:off x="3175100" y="4514550"/>
              <a:ext cx="8325" cy="8325"/>
            </a:xfrm>
            <a:custGeom>
              <a:rect b="b" l="l" r="r" t="t"/>
              <a:pathLst>
                <a:path extrusionOk="0" h="333" w="333">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3"/>
            <p:cNvSpPr/>
            <p:nvPr/>
          </p:nvSpPr>
          <p:spPr>
            <a:xfrm>
              <a:off x="3193125" y="4514550"/>
              <a:ext cx="8325" cy="8325"/>
            </a:xfrm>
            <a:custGeom>
              <a:rect b="b" l="l" r="r" t="t"/>
              <a:pathLst>
                <a:path extrusionOk="0" h="333" w="333">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3"/>
            <p:cNvSpPr/>
            <p:nvPr/>
          </p:nvSpPr>
          <p:spPr>
            <a:xfrm>
              <a:off x="3228825" y="4514550"/>
              <a:ext cx="8325" cy="8325"/>
            </a:xfrm>
            <a:custGeom>
              <a:rect b="b" l="l" r="r" t="t"/>
              <a:pathLst>
                <a:path extrusionOk="0" h="333" w="333">
                  <a:moveTo>
                    <a:pt x="167" y="0"/>
                  </a:moveTo>
                  <a:cubicBezTo>
                    <a:pt x="80" y="0"/>
                    <a:pt x="1" y="72"/>
                    <a:pt x="1" y="166"/>
                  </a:cubicBezTo>
                  <a:cubicBezTo>
                    <a:pt x="1" y="253"/>
                    <a:pt x="80" y="332"/>
                    <a:pt x="167" y="332"/>
                  </a:cubicBezTo>
                  <a:cubicBezTo>
                    <a:pt x="261" y="332"/>
                    <a:pt x="333" y="253"/>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3"/>
            <p:cNvSpPr/>
            <p:nvPr/>
          </p:nvSpPr>
          <p:spPr>
            <a:xfrm>
              <a:off x="3246875" y="4514550"/>
              <a:ext cx="8300" cy="8325"/>
            </a:xfrm>
            <a:custGeom>
              <a:rect b="b" l="l" r="r" t="t"/>
              <a:pathLst>
                <a:path extrusionOk="0" h="333" w="332">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3"/>
            <p:cNvSpPr/>
            <p:nvPr/>
          </p:nvSpPr>
          <p:spPr>
            <a:xfrm>
              <a:off x="3318450" y="4514550"/>
              <a:ext cx="8325" cy="8325"/>
            </a:xfrm>
            <a:custGeom>
              <a:rect b="b" l="l" r="r" t="t"/>
              <a:pathLst>
                <a:path extrusionOk="0" h="333" w="333">
                  <a:moveTo>
                    <a:pt x="166" y="0"/>
                  </a:moveTo>
                  <a:cubicBezTo>
                    <a:pt x="80" y="0"/>
                    <a:pt x="1" y="72"/>
                    <a:pt x="1" y="166"/>
                  </a:cubicBezTo>
                  <a:cubicBezTo>
                    <a:pt x="1"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3"/>
            <p:cNvSpPr/>
            <p:nvPr/>
          </p:nvSpPr>
          <p:spPr>
            <a:xfrm>
              <a:off x="3336475" y="4514550"/>
              <a:ext cx="8325" cy="8325"/>
            </a:xfrm>
            <a:custGeom>
              <a:rect b="b" l="l" r="r" t="t"/>
              <a:pathLst>
                <a:path extrusionOk="0" h="333" w="333">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3"/>
            <p:cNvSpPr/>
            <p:nvPr/>
          </p:nvSpPr>
          <p:spPr>
            <a:xfrm>
              <a:off x="3390225" y="4514550"/>
              <a:ext cx="8300" cy="8325"/>
            </a:xfrm>
            <a:custGeom>
              <a:rect b="b" l="l" r="r" t="t"/>
              <a:pathLst>
                <a:path extrusionOk="0" h="333" w="332">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3"/>
            <p:cNvSpPr/>
            <p:nvPr/>
          </p:nvSpPr>
          <p:spPr>
            <a:xfrm>
              <a:off x="3408075" y="4514550"/>
              <a:ext cx="8300" cy="8325"/>
            </a:xfrm>
            <a:custGeom>
              <a:rect b="b" l="l" r="r" t="t"/>
              <a:pathLst>
                <a:path extrusionOk="0" h="333" w="332">
                  <a:moveTo>
                    <a:pt x="166" y="0"/>
                  </a:moveTo>
                  <a:cubicBezTo>
                    <a:pt x="79" y="0"/>
                    <a:pt x="0" y="72"/>
                    <a:pt x="0" y="166"/>
                  </a:cubicBezTo>
                  <a:cubicBezTo>
                    <a:pt x="0" y="253"/>
                    <a:pt x="79"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3"/>
            <p:cNvSpPr/>
            <p:nvPr/>
          </p:nvSpPr>
          <p:spPr>
            <a:xfrm>
              <a:off x="3426100" y="4514550"/>
              <a:ext cx="8325" cy="8325"/>
            </a:xfrm>
            <a:custGeom>
              <a:rect b="b" l="l" r="r" t="t"/>
              <a:pathLst>
                <a:path extrusionOk="0" h="333" w="333">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3"/>
            <p:cNvSpPr/>
            <p:nvPr/>
          </p:nvSpPr>
          <p:spPr>
            <a:xfrm>
              <a:off x="3497675" y="4514550"/>
              <a:ext cx="8325" cy="8325"/>
            </a:xfrm>
            <a:custGeom>
              <a:rect b="b" l="l" r="r" t="t"/>
              <a:pathLst>
                <a:path extrusionOk="0" h="333" w="333">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3"/>
            <p:cNvSpPr/>
            <p:nvPr/>
          </p:nvSpPr>
          <p:spPr>
            <a:xfrm>
              <a:off x="2762925" y="4532400"/>
              <a:ext cx="8300" cy="8325"/>
            </a:xfrm>
            <a:custGeom>
              <a:rect b="b" l="l" r="r" t="t"/>
              <a:pathLst>
                <a:path extrusionOk="0" h="333" w="332">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3"/>
            <p:cNvSpPr/>
            <p:nvPr/>
          </p:nvSpPr>
          <p:spPr>
            <a:xfrm>
              <a:off x="2798800" y="4532400"/>
              <a:ext cx="8325" cy="8325"/>
            </a:xfrm>
            <a:custGeom>
              <a:rect b="b" l="l" r="r" t="t"/>
              <a:pathLst>
                <a:path extrusionOk="0" h="333" w="333">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3"/>
            <p:cNvSpPr/>
            <p:nvPr/>
          </p:nvSpPr>
          <p:spPr>
            <a:xfrm>
              <a:off x="2816650" y="4532400"/>
              <a:ext cx="8325" cy="8325"/>
            </a:xfrm>
            <a:custGeom>
              <a:rect b="b" l="l" r="r" t="t"/>
              <a:pathLst>
                <a:path extrusionOk="0" h="333" w="333">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3"/>
            <p:cNvSpPr/>
            <p:nvPr/>
          </p:nvSpPr>
          <p:spPr>
            <a:xfrm>
              <a:off x="2834675" y="4532400"/>
              <a:ext cx="8325" cy="8325"/>
            </a:xfrm>
            <a:custGeom>
              <a:rect b="b" l="l" r="r" t="t"/>
              <a:pathLst>
                <a:path extrusionOk="0" h="333" w="333">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3"/>
            <p:cNvSpPr/>
            <p:nvPr/>
          </p:nvSpPr>
          <p:spPr>
            <a:xfrm>
              <a:off x="3013900" y="4532400"/>
              <a:ext cx="8325" cy="8325"/>
            </a:xfrm>
            <a:custGeom>
              <a:rect b="b" l="l" r="r" t="t"/>
              <a:pathLst>
                <a:path extrusionOk="0" h="333" w="333">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3"/>
            <p:cNvSpPr/>
            <p:nvPr/>
          </p:nvSpPr>
          <p:spPr>
            <a:xfrm>
              <a:off x="3031750" y="4532400"/>
              <a:ext cx="8325" cy="8325"/>
            </a:xfrm>
            <a:custGeom>
              <a:rect b="b" l="l" r="r" t="t"/>
              <a:pathLst>
                <a:path extrusionOk="0" h="333" w="333">
                  <a:moveTo>
                    <a:pt x="167" y="0"/>
                  </a:moveTo>
                  <a:cubicBezTo>
                    <a:pt x="73" y="0"/>
                    <a:pt x="1" y="80"/>
                    <a:pt x="1" y="166"/>
                  </a:cubicBezTo>
                  <a:cubicBezTo>
                    <a:pt x="1" y="260"/>
                    <a:pt x="73" y="332"/>
                    <a:pt x="167" y="332"/>
                  </a:cubicBezTo>
                  <a:cubicBezTo>
                    <a:pt x="260" y="332"/>
                    <a:pt x="333" y="260"/>
                    <a:pt x="333" y="166"/>
                  </a:cubicBezTo>
                  <a:cubicBezTo>
                    <a:pt x="333"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3"/>
            <p:cNvSpPr/>
            <p:nvPr/>
          </p:nvSpPr>
          <p:spPr>
            <a:xfrm>
              <a:off x="3049600" y="4532400"/>
              <a:ext cx="8325" cy="8325"/>
            </a:xfrm>
            <a:custGeom>
              <a:rect b="b" l="l" r="r" t="t"/>
              <a:pathLst>
                <a:path extrusionOk="0" h="333" w="333">
                  <a:moveTo>
                    <a:pt x="167" y="0"/>
                  </a:moveTo>
                  <a:cubicBezTo>
                    <a:pt x="80" y="0"/>
                    <a:pt x="1" y="80"/>
                    <a:pt x="1" y="166"/>
                  </a:cubicBezTo>
                  <a:cubicBezTo>
                    <a:pt x="1" y="260"/>
                    <a:pt x="80" y="332"/>
                    <a:pt x="167" y="332"/>
                  </a:cubicBezTo>
                  <a:cubicBezTo>
                    <a:pt x="260" y="332"/>
                    <a:pt x="333" y="260"/>
                    <a:pt x="333" y="166"/>
                  </a:cubicBezTo>
                  <a:cubicBezTo>
                    <a:pt x="333"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3"/>
            <p:cNvSpPr/>
            <p:nvPr/>
          </p:nvSpPr>
          <p:spPr>
            <a:xfrm>
              <a:off x="3067650" y="4532400"/>
              <a:ext cx="8300" cy="8325"/>
            </a:xfrm>
            <a:custGeom>
              <a:rect b="b" l="l" r="r" t="t"/>
              <a:pathLst>
                <a:path extrusionOk="0" h="333" w="332">
                  <a:moveTo>
                    <a:pt x="166" y="0"/>
                  </a:moveTo>
                  <a:cubicBezTo>
                    <a:pt x="72" y="0"/>
                    <a:pt x="0" y="80"/>
                    <a:pt x="0" y="166"/>
                  </a:cubicBezTo>
                  <a:cubicBezTo>
                    <a:pt x="0" y="260"/>
                    <a:pt x="72" y="332"/>
                    <a:pt x="166" y="332"/>
                  </a:cubicBezTo>
                  <a:cubicBezTo>
                    <a:pt x="252" y="332"/>
                    <a:pt x="332" y="260"/>
                    <a:pt x="332" y="166"/>
                  </a:cubicBezTo>
                  <a:cubicBezTo>
                    <a:pt x="332" y="80"/>
                    <a:pt x="252"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3"/>
            <p:cNvSpPr/>
            <p:nvPr/>
          </p:nvSpPr>
          <p:spPr>
            <a:xfrm>
              <a:off x="3085500" y="4532400"/>
              <a:ext cx="8300" cy="8325"/>
            </a:xfrm>
            <a:custGeom>
              <a:rect b="b" l="l" r="r" t="t"/>
              <a:pathLst>
                <a:path extrusionOk="0" h="333" w="332">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3"/>
            <p:cNvSpPr/>
            <p:nvPr/>
          </p:nvSpPr>
          <p:spPr>
            <a:xfrm>
              <a:off x="3103525" y="4532400"/>
              <a:ext cx="8325" cy="8325"/>
            </a:xfrm>
            <a:custGeom>
              <a:rect b="b" l="l" r="r" t="t"/>
              <a:pathLst>
                <a:path extrusionOk="0" h="333" w="333">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3"/>
            <p:cNvSpPr/>
            <p:nvPr/>
          </p:nvSpPr>
          <p:spPr>
            <a:xfrm>
              <a:off x="3121375" y="4532400"/>
              <a:ext cx="8325" cy="8325"/>
            </a:xfrm>
            <a:custGeom>
              <a:rect b="b" l="l" r="r" t="t"/>
              <a:pathLst>
                <a:path extrusionOk="0" h="333" w="333">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3"/>
            <p:cNvSpPr/>
            <p:nvPr/>
          </p:nvSpPr>
          <p:spPr>
            <a:xfrm>
              <a:off x="3139225" y="4532400"/>
              <a:ext cx="8325" cy="8325"/>
            </a:xfrm>
            <a:custGeom>
              <a:rect b="b" l="l" r="r" t="t"/>
              <a:pathLst>
                <a:path extrusionOk="0" h="333" w="333">
                  <a:moveTo>
                    <a:pt x="166" y="0"/>
                  </a:moveTo>
                  <a:cubicBezTo>
                    <a:pt x="80" y="0"/>
                    <a:pt x="0" y="80"/>
                    <a:pt x="0" y="166"/>
                  </a:cubicBezTo>
                  <a:cubicBezTo>
                    <a:pt x="0" y="260"/>
                    <a:pt x="80"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3"/>
            <p:cNvSpPr/>
            <p:nvPr/>
          </p:nvSpPr>
          <p:spPr>
            <a:xfrm>
              <a:off x="3157250" y="4532400"/>
              <a:ext cx="8325" cy="8325"/>
            </a:xfrm>
            <a:custGeom>
              <a:rect b="b" l="l" r="r" t="t"/>
              <a:pathLst>
                <a:path extrusionOk="0" h="333" w="333">
                  <a:moveTo>
                    <a:pt x="167" y="0"/>
                  </a:moveTo>
                  <a:cubicBezTo>
                    <a:pt x="73" y="0"/>
                    <a:pt x="1" y="80"/>
                    <a:pt x="1" y="166"/>
                  </a:cubicBezTo>
                  <a:cubicBezTo>
                    <a:pt x="1" y="260"/>
                    <a:pt x="73" y="332"/>
                    <a:pt x="167" y="332"/>
                  </a:cubicBezTo>
                  <a:cubicBezTo>
                    <a:pt x="253" y="332"/>
                    <a:pt x="332" y="260"/>
                    <a:pt x="332" y="166"/>
                  </a:cubicBezTo>
                  <a:cubicBezTo>
                    <a:pt x="332"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3"/>
            <p:cNvSpPr/>
            <p:nvPr/>
          </p:nvSpPr>
          <p:spPr>
            <a:xfrm>
              <a:off x="3175100" y="4532400"/>
              <a:ext cx="8325" cy="8325"/>
            </a:xfrm>
            <a:custGeom>
              <a:rect b="b" l="l" r="r" t="t"/>
              <a:pathLst>
                <a:path extrusionOk="0" h="333" w="333">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3"/>
            <p:cNvSpPr/>
            <p:nvPr/>
          </p:nvSpPr>
          <p:spPr>
            <a:xfrm>
              <a:off x="3193125" y="4532400"/>
              <a:ext cx="8325" cy="8325"/>
            </a:xfrm>
            <a:custGeom>
              <a:rect b="b" l="l" r="r" t="t"/>
              <a:pathLst>
                <a:path extrusionOk="0" h="333" w="333">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3"/>
            <p:cNvSpPr/>
            <p:nvPr/>
          </p:nvSpPr>
          <p:spPr>
            <a:xfrm>
              <a:off x="3318450" y="4532400"/>
              <a:ext cx="8325" cy="8325"/>
            </a:xfrm>
            <a:custGeom>
              <a:rect b="b" l="l" r="r" t="t"/>
              <a:pathLst>
                <a:path extrusionOk="0" h="333" w="333">
                  <a:moveTo>
                    <a:pt x="166" y="0"/>
                  </a:moveTo>
                  <a:cubicBezTo>
                    <a:pt x="80" y="0"/>
                    <a:pt x="1" y="80"/>
                    <a:pt x="1" y="166"/>
                  </a:cubicBezTo>
                  <a:cubicBezTo>
                    <a:pt x="1" y="260"/>
                    <a:pt x="80"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3"/>
            <p:cNvSpPr/>
            <p:nvPr/>
          </p:nvSpPr>
          <p:spPr>
            <a:xfrm>
              <a:off x="3336475" y="4532400"/>
              <a:ext cx="8325" cy="8325"/>
            </a:xfrm>
            <a:custGeom>
              <a:rect b="b" l="l" r="r" t="t"/>
              <a:pathLst>
                <a:path extrusionOk="0" h="333" w="333">
                  <a:moveTo>
                    <a:pt x="167" y="0"/>
                  </a:moveTo>
                  <a:cubicBezTo>
                    <a:pt x="73" y="0"/>
                    <a:pt x="1" y="80"/>
                    <a:pt x="1" y="166"/>
                  </a:cubicBezTo>
                  <a:cubicBezTo>
                    <a:pt x="1" y="260"/>
                    <a:pt x="73" y="332"/>
                    <a:pt x="167" y="332"/>
                  </a:cubicBezTo>
                  <a:cubicBezTo>
                    <a:pt x="253" y="332"/>
                    <a:pt x="333" y="260"/>
                    <a:pt x="333" y="166"/>
                  </a:cubicBezTo>
                  <a:cubicBezTo>
                    <a:pt x="333" y="80"/>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3"/>
            <p:cNvSpPr/>
            <p:nvPr/>
          </p:nvSpPr>
          <p:spPr>
            <a:xfrm>
              <a:off x="3390225" y="4532400"/>
              <a:ext cx="8300" cy="8325"/>
            </a:xfrm>
            <a:custGeom>
              <a:rect b="b" l="l" r="r" t="t"/>
              <a:pathLst>
                <a:path extrusionOk="0" h="333" w="332">
                  <a:moveTo>
                    <a:pt x="166" y="0"/>
                  </a:moveTo>
                  <a:cubicBezTo>
                    <a:pt x="72" y="0"/>
                    <a:pt x="0" y="80"/>
                    <a:pt x="0" y="166"/>
                  </a:cubicBezTo>
                  <a:cubicBezTo>
                    <a:pt x="0" y="260"/>
                    <a:pt x="72"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3"/>
            <p:cNvSpPr/>
            <p:nvPr/>
          </p:nvSpPr>
          <p:spPr>
            <a:xfrm>
              <a:off x="3408075" y="4532400"/>
              <a:ext cx="8300" cy="8325"/>
            </a:xfrm>
            <a:custGeom>
              <a:rect b="b" l="l" r="r" t="t"/>
              <a:pathLst>
                <a:path extrusionOk="0" h="333" w="332">
                  <a:moveTo>
                    <a:pt x="166" y="0"/>
                  </a:moveTo>
                  <a:cubicBezTo>
                    <a:pt x="79" y="0"/>
                    <a:pt x="0" y="80"/>
                    <a:pt x="0" y="166"/>
                  </a:cubicBezTo>
                  <a:cubicBezTo>
                    <a:pt x="0" y="260"/>
                    <a:pt x="79" y="332"/>
                    <a:pt x="166" y="332"/>
                  </a:cubicBezTo>
                  <a:cubicBezTo>
                    <a:pt x="260" y="332"/>
                    <a:pt x="332" y="260"/>
                    <a:pt x="332" y="166"/>
                  </a:cubicBezTo>
                  <a:cubicBezTo>
                    <a:pt x="332" y="80"/>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3"/>
            <p:cNvSpPr/>
            <p:nvPr/>
          </p:nvSpPr>
          <p:spPr>
            <a:xfrm>
              <a:off x="3426100" y="4532400"/>
              <a:ext cx="8325" cy="8325"/>
            </a:xfrm>
            <a:custGeom>
              <a:rect b="b" l="l" r="r" t="t"/>
              <a:pathLst>
                <a:path extrusionOk="0" h="333" w="333">
                  <a:moveTo>
                    <a:pt x="166" y="0"/>
                  </a:moveTo>
                  <a:cubicBezTo>
                    <a:pt x="72" y="0"/>
                    <a:pt x="0" y="80"/>
                    <a:pt x="0" y="166"/>
                  </a:cubicBezTo>
                  <a:cubicBezTo>
                    <a:pt x="0" y="260"/>
                    <a:pt x="72" y="332"/>
                    <a:pt x="166" y="332"/>
                  </a:cubicBezTo>
                  <a:cubicBezTo>
                    <a:pt x="253" y="332"/>
                    <a:pt x="332" y="260"/>
                    <a:pt x="332" y="166"/>
                  </a:cubicBezTo>
                  <a:cubicBezTo>
                    <a:pt x="332" y="80"/>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3"/>
            <p:cNvSpPr/>
            <p:nvPr/>
          </p:nvSpPr>
          <p:spPr>
            <a:xfrm>
              <a:off x="3497675" y="4532400"/>
              <a:ext cx="8325" cy="8325"/>
            </a:xfrm>
            <a:custGeom>
              <a:rect b="b" l="l" r="r" t="t"/>
              <a:pathLst>
                <a:path extrusionOk="0" h="333" w="333">
                  <a:moveTo>
                    <a:pt x="167" y="0"/>
                  </a:moveTo>
                  <a:cubicBezTo>
                    <a:pt x="80" y="0"/>
                    <a:pt x="1" y="80"/>
                    <a:pt x="1" y="166"/>
                  </a:cubicBezTo>
                  <a:cubicBezTo>
                    <a:pt x="1" y="260"/>
                    <a:pt x="80" y="332"/>
                    <a:pt x="167" y="332"/>
                  </a:cubicBezTo>
                  <a:cubicBezTo>
                    <a:pt x="260" y="332"/>
                    <a:pt x="332" y="260"/>
                    <a:pt x="332" y="166"/>
                  </a:cubicBezTo>
                  <a:cubicBezTo>
                    <a:pt x="332" y="80"/>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3"/>
            <p:cNvSpPr/>
            <p:nvPr/>
          </p:nvSpPr>
          <p:spPr>
            <a:xfrm>
              <a:off x="2780775" y="4550425"/>
              <a:ext cx="8300" cy="8325"/>
            </a:xfrm>
            <a:custGeom>
              <a:rect b="b" l="l" r="r" t="t"/>
              <a:pathLst>
                <a:path extrusionOk="0" h="333" w="332">
                  <a:moveTo>
                    <a:pt x="166" y="1"/>
                  </a:moveTo>
                  <a:cubicBezTo>
                    <a:pt x="79" y="1"/>
                    <a:pt x="0" y="73"/>
                    <a:pt x="0" y="166"/>
                  </a:cubicBezTo>
                  <a:cubicBezTo>
                    <a:pt x="0" y="260"/>
                    <a:pt x="79" y="332"/>
                    <a:pt x="166" y="332"/>
                  </a:cubicBezTo>
                  <a:cubicBezTo>
                    <a:pt x="260" y="332"/>
                    <a:pt x="332" y="260"/>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3"/>
            <p:cNvSpPr/>
            <p:nvPr/>
          </p:nvSpPr>
          <p:spPr>
            <a:xfrm>
              <a:off x="2798800" y="4550425"/>
              <a:ext cx="8325" cy="8325"/>
            </a:xfrm>
            <a:custGeom>
              <a:rect b="b" l="l" r="r" t="t"/>
              <a:pathLst>
                <a:path extrusionOk="0" h="333" w="333">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3"/>
            <p:cNvSpPr/>
            <p:nvPr/>
          </p:nvSpPr>
          <p:spPr>
            <a:xfrm>
              <a:off x="2816650" y="4550425"/>
              <a:ext cx="8325" cy="8325"/>
            </a:xfrm>
            <a:custGeom>
              <a:rect b="b" l="l" r="r" t="t"/>
              <a:pathLst>
                <a:path extrusionOk="0" h="333" w="333">
                  <a:moveTo>
                    <a:pt x="166" y="1"/>
                  </a:moveTo>
                  <a:cubicBezTo>
                    <a:pt x="80" y="1"/>
                    <a:pt x="0" y="73"/>
                    <a:pt x="0" y="166"/>
                  </a:cubicBezTo>
                  <a:cubicBezTo>
                    <a:pt x="0" y="260"/>
                    <a:pt x="80" y="332"/>
                    <a:pt x="166" y="332"/>
                  </a:cubicBezTo>
                  <a:cubicBezTo>
                    <a:pt x="260" y="332"/>
                    <a:pt x="332" y="260"/>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3"/>
            <p:cNvSpPr/>
            <p:nvPr/>
          </p:nvSpPr>
          <p:spPr>
            <a:xfrm>
              <a:off x="2834675" y="4550425"/>
              <a:ext cx="8325" cy="8325"/>
            </a:xfrm>
            <a:custGeom>
              <a:rect b="b" l="l" r="r" t="t"/>
              <a:pathLst>
                <a:path extrusionOk="0" h="333" w="333">
                  <a:moveTo>
                    <a:pt x="167" y="1"/>
                  </a:moveTo>
                  <a:cubicBezTo>
                    <a:pt x="73" y="1"/>
                    <a:pt x="1" y="73"/>
                    <a:pt x="1" y="166"/>
                  </a:cubicBezTo>
                  <a:cubicBezTo>
                    <a:pt x="1" y="260"/>
                    <a:pt x="73" y="332"/>
                    <a:pt x="167" y="332"/>
                  </a:cubicBezTo>
                  <a:cubicBezTo>
                    <a:pt x="253" y="332"/>
                    <a:pt x="332" y="260"/>
                    <a:pt x="332" y="166"/>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3"/>
            <p:cNvSpPr/>
            <p:nvPr/>
          </p:nvSpPr>
          <p:spPr>
            <a:xfrm>
              <a:off x="2852525" y="4550425"/>
              <a:ext cx="8325" cy="8325"/>
            </a:xfrm>
            <a:custGeom>
              <a:rect b="b" l="l" r="r" t="t"/>
              <a:pathLst>
                <a:path extrusionOk="0" h="333" w="333">
                  <a:moveTo>
                    <a:pt x="167" y="1"/>
                  </a:moveTo>
                  <a:cubicBezTo>
                    <a:pt x="73" y="1"/>
                    <a:pt x="1" y="73"/>
                    <a:pt x="1" y="166"/>
                  </a:cubicBezTo>
                  <a:cubicBezTo>
                    <a:pt x="1" y="260"/>
                    <a:pt x="73" y="332"/>
                    <a:pt x="167" y="332"/>
                  </a:cubicBezTo>
                  <a:cubicBezTo>
                    <a:pt x="260" y="332"/>
                    <a:pt x="332" y="260"/>
                    <a:pt x="332" y="166"/>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3"/>
            <p:cNvSpPr/>
            <p:nvPr/>
          </p:nvSpPr>
          <p:spPr>
            <a:xfrm>
              <a:off x="3013900" y="4550425"/>
              <a:ext cx="8325" cy="8325"/>
            </a:xfrm>
            <a:custGeom>
              <a:rect b="b" l="l" r="r" t="t"/>
              <a:pathLst>
                <a:path extrusionOk="0" h="333" w="333">
                  <a:moveTo>
                    <a:pt x="167" y="1"/>
                  </a:moveTo>
                  <a:cubicBezTo>
                    <a:pt x="73" y="1"/>
                    <a:pt x="1" y="73"/>
                    <a:pt x="1" y="166"/>
                  </a:cubicBezTo>
                  <a:cubicBezTo>
                    <a:pt x="1" y="260"/>
                    <a:pt x="73" y="332"/>
                    <a:pt x="167" y="332"/>
                  </a:cubicBezTo>
                  <a:cubicBezTo>
                    <a:pt x="253" y="332"/>
                    <a:pt x="333" y="260"/>
                    <a:pt x="333" y="166"/>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3"/>
            <p:cNvSpPr/>
            <p:nvPr/>
          </p:nvSpPr>
          <p:spPr>
            <a:xfrm>
              <a:off x="3031750" y="4550425"/>
              <a:ext cx="8325" cy="8325"/>
            </a:xfrm>
            <a:custGeom>
              <a:rect b="b" l="l" r="r" t="t"/>
              <a:pathLst>
                <a:path extrusionOk="0" h="333" w="333">
                  <a:moveTo>
                    <a:pt x="167" y="1"/>
                  </a:moveTo>
                  <a:cubicBezTo>
                    <a:pt x="73" y="1"/>
                    <a:pt x="1" y="73"/>
                    <a:pt x="1" y="166"/>
                  </a:cubicBezTo>
                  <a:cubicBezTo>
                    <a:pt x="1" y="260"/>
                    <a:pt x="73" y="332"/>
                    <a:pt x="167" y="332"/>
                  </a:cubicBezTo>
                  <a:cubicBezTo>
                    <a:pt x="260" y="332"/>
                    <a:pt x="333" y="260"/>
                    <a:pt x="333" y="166"/>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3"/>
            <p:cNvSpPr/>
            <p:nvPr/>
          </p:nvSpPr>
          <p:spPr>
            <a:xfrm>
              <a:off x="3049600" y="4550425"/>
              <a:ext cx="8325" cy="8325"/>
            </a:xfrm>
            <a:custGeom>
              <a:rect b="b" l="l" r="r" t="t"/>
              <a:pathLst>
                <a:path extrusionOk="0" h="333" w="333">
                  <a:moveTo>
                    <a:pt x="167" y="1"/>
                  </a:moveTo>
                  <a:cubicBezTo>
                    <a:pt x="80" y="1"/>
                    <a:pt x="1" y="73"/>
                    <a:pt x="1" y="166"/>
                  </a:cubicBezTo>
                  <a:cubicBezTo>
                    <a:pt x="1" y="260"/>
                    <a:pt x="80" y="332"/>
                    <a:pt x="167" y="332"/>
                  </a:cubicBezTo>
                  <a:cubicBezTo>
                    <a:pt x="260" y="332"/>
                    <a:pt x="333" y="260"/>
                    <a:pt x="333" y="166"/>
                  </a:cubicBezTo>
                  <a:cubicBezTo>
                    <a:pt x="333"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3"/>
            <p:cNvSpPr/>
            <p:nvPr/>
          </p:nvSpPr>
          <p:spPr>
            <a:xfrm>
              <a:off x="3067650" y="4550425"/>
              <a:ext cx="8300" cy="8325"/>
            </a:xfrm>
            <a:custGeom>
              <a:rect b="b" l="l" r="r" t="t"/>
              <a:pathLst>
                <a:path extrusionOk="0" h="333" w="332">
                  <a:moveTo>
                    <a:pt x="166" y="1"/>
                  </a:moveTo>
                  <a:cubicBezTo>
                    <a:pt x="72" y="1"/>
                    <a:pt x="0" y="73"/>
                    <a:pt x="0" y="166"/>
                  </a:cubicBezTo>
                  <a:cubicBezTo>
                    <a:pt x="0" y="260"/>
                    <a:pt x="72" y="332"/>
                    <a:pt x="166" y="332"/>
                  </a:cubicBezTo>
                  <a:cubicBezTo>
                    <a:pt x="252" y="332"/>
                    <a:pt x="332" y="260"/>
                    <a:pt x="332" y="166"/>
                  </a:cubicBezTo>
                  <a:cubicBezTo>
                    <a:pt x="332" y="73"/>
                    <a:pt x="252"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3"/>
            <p:cNvSpPr/>
            <p:nvPr/>
          </p:nvSpPr>
          <p:spPr>
            <a:xfrm>
              <a:off x="3085500" y="4550425"/>
              <a:ext cx="8300" cy="8325"/>
            </a:xfrm>
            <a:custGeom>
              <a:rect b="b" l="l" r="r" t="t"/>
              <a:pathLst>
                <a:path extrusionOk="0" h="333" w="332">
                  <a:moveTo>
                    <a:pt x="166" y="1"/>
                  </a:moveTo>
                  <a:cubicBezTo>
                    <a:pt x="79" y="1"/>
                    <a:pt x="0" y="73"/>
                    <a:pt x="0" y="166"/>
                  </a:cubicBezTo>
                  <a:cubicBezTo>
                    <a:pt x="0" y="260"/>
                    <a:pt x="79" y="332"/>
                    <a:pt x="166" y="332"/>
                  </a:cubicBezTo>
                  <a:cubicBezTo>
                    <a:pt x="260" y="332"/>
                    <a:pt x="332" y="260"/>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3"/>
            <p:cNvSpPr/>
            <p:nvPr/>
          </p:nvSpPr>
          <p:spPr>
            <a:xfrm>
              <a:off x="3103525" y="4550425"/>
              <a:ext cx="8325" cy="8325"/>
            </a:xfrm>
            <a:custGeom>
              <a:rect b="b" l="l" r="r" t="t"/>
              <a:pathLst>
                <a:path extrusionOk="0" h="333" w="333">
                  <a:moveTo>
                    <a:pt x="166" y="1"/>
                  </a:moveTo>
                  <a:cubicBezTo>
                    <a:pt x="72" y="1"/>
                    <a:pt x="0" y="73"/>
                    <a:pt x="0" y="166"/>
                  </a:cubicBezTo>
                  <a:cubicBezTo>
                    <a:pt x="0" y="260"/>
                    <a:pt x="72" y="332"/>
                    <a:pt x="166" y="332"/>
                  </a:cubicBezTo>
                  <a:cubicBezTo>
                    <a:pt x="253" y="332"/>
                    <a:pt x="332" y="260"/>
                    <a:pt x="332" y="166"/>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3"/>
            <p:cNvSpPr/>
            <p:nvPr/>
          </p:nvSpPr>
          <p:spPr>
            <a:xfrm>
              <a:off x="3121375" y="4550425"/>
              <a:ext cx="8325" cy="8325"/>
            </a:xfrm>
            <a:custGeom>
              <a:rect b="b" l="l" r="r" t="t"/>
              <a:pathLst>
                <a:path extrusionOk="0" h="333" w="333">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3"/>
            <p:cNvSpPr/>
            <p:nvPr/>
          </p:nvSpPr>
          <p:spPr>
            <a:xfrm>
              <a:off x="3139225" y="4550425"/>
              <a:ext cx="8325" cy="8325"/>
            </a:xfrm>
            <a:custGeom>
              <a:rect b="b" l="l" r="r" t="t"/>
              <a:pathLst>
                <a:path extrusionOk="0" h="333" w="333">
                  <a:moveTo>
                    <a:pt x="166" y="1"/>
                  </a:moveTo>
                  <a:cubicBezTo>
                    <a:pt x="80" y="1"/>
                    <a:pt x="0" y="73"/>
                    <a:pt x="0" y="166"/>
                  </a:cubicBezTo>
                  <a:cubicBezTo>
                    <a:pt x="0" y="260"/>
                    <a:pt x="80" y="332"/>
                    <a:pt x="166" y="332"/>
                  </a:cubicBezTo>
                  <a:cubicBezTo>
                    <a:pt x="260" y="332"/>
                    <a:pt x="332" y="260"/>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3"/>
            <p:cNvSpPr/>
            <p:nvPr/>
          </p:nvSpPr>
          <p:spPr>
            <a:xfrm>
              <a:off x="3157250" y="4550425"/>
              <a:ext cx="8325" cy="8325"/>
            </a:xfrm>
            <a:custGeom>
              <a:rect b="b" l="l" r="r" t="t"/>
              <a:pathLst>
                <a:path extrusionOk="0" h="333" w="333">
                  <a:moveTo>
                    <a:pt x="167" y="1"/>
                  </a:moveTo>
                  <a:cubicBezTo>
                    <a:pt x="73" y="1"/>
                    <a:pt x="1" y="73"/>
                    <a:pt x="1" y="166"/>
                  </a:cubicBezTo>
                  <a:cubicBezTo>
                    <a:pt x="1" y="260"/>
                    <a:pt x="73" y="332"/>
                    <a:pt x="167" y="332"/>
                  </a:cubicBezTo>
                  <a:cubicBezTo>
                    <a:pt x="253" y="332"/>
                    <a:pt x="332" y="260"/>
                    <a:pt x="332" y="166"/>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3"/>
            <p:cNvSpPr/>
            <p:nvPr/>
          </p:nvSpPr>
          <p:spPr>
            <a:xfrm>
              <a:off x="3175100" y="4550425"/>
              <a:ext cx="8325" cy="8325"/>
            </a:xfrm>
            <a:custGeom>
              <a:rect b="b" l="l" r="r" t="t"/>
              <a:pathLst>
                <a:path extrusionOk="0" h="333" w="333">
                  <a:moveTo>
                    <a:pt x="167" y="1"/>
                  </a:moveTo>
                  <a:cubicBezTo>
                    <a:pt x="80" y="1"/>
                    <a:pt x="1" y="73"/>
                    <a:pt x="1" y="166"/>
                  </a:cubicBezTo>
                  <a:cubicBezTo>
                    <a:pt x="1" y="260"/>
                    <a:pt x="80" y="332"/>
                    <a:pt x="167" y="332"/>
                  </a:cubicBezTo>
                  <a:cubicBezTo>
                    <a:pt x="260" y="332"/>
                    <a:pt x="332" y="260"/>
                    <a:pt x="332" y="166"/>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3"/>
            <p:cNvSpPr/>
            <p:nvPr/>
          </p:nvSpPr>
          <p:spPr>
            <a:xfrm>
              <a:off x="3193125" y="4550425"/>
              <a:ext cx="8325" cy="8325"/>
            </a:xfrm>
            <a:custGeom>
              <a:rect b="b" l="l" r="r" t="t"/>
              <a:pathLst>
                <a:path extrusionOk="0" h="333" w="333">
                  <a:moveTo>
                    <a:pt x="167" y="1"/>
                  </a:moveTo>
                  <a:cubicBezTo>
                    <a:pt x="73" y="1"/>
                    <a:pt x="1" y="73"/>
                    <a:pt x="1" y="166"/>
                  </a:cubicBezTo>
                  <a:cubicBezTo>
                    <a:pt x="1" y="260"/>
                    <a:pt x="73" y="332"/>
                    <a:pt x="167" y="332"/>
                  </a:cubicBezTo>
                  <a:cubicBezTo>
                    <a:pt x="253" y="332"/>
                    <a:pt x="333" y="260"/>
                    <a:pt x="333" y="166"/>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3"/>
            <p:cNvSpPr/>
            <p:nvPr/>
          </p:nvSpPr>
          <p:spPr>
            <a:xfrm>
              <a:off x="3210975" y="4550425"/>
              <a:ext cx="8325" cy="8325"/>
            </a:xfrm>
            <a:custGeom>
              <a:rect b="b" l="l" r="r" t="t"/>
              <a:pathLst>
                <a:path extrusionOk="0" h="333" w="333">
                  <a:moveTo>
                    <a:pt x="167" y="1"/>
                  </a:moveTo>
                  <a:cubicBezTo>
                    <a:pt x="73" y="1"/>
                    <a:pt x="1" y="73"/>
                    <a:pt x="1" y="166"/>
                  </a:cubicBezTo>
                  <a:cubicBezTo>
                    <a:pt x="1" y="260"/>
                    <a:pt x="73" y="332"/>
                    <a:pt x="167" y="332"/>
                  </a:cubicBezTo>
                  <a:cubicBezTo>
                    <a:pt x="261" y="332"/>
                    <a:pt x="333" y="260"/>
                    <a:pt x="333" y="166"/>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3"/>
            <p:cNvSpPr/>
            <p:nvPr/>
          </p:nvSpPr>
          <p:spPr>
            <a:xfrm>
              <a:off x="3228825" y="4550425"/>
              <a:ext cx="8325" cy="8325"/>
            </a:xfrm>
            <a:custGeom>
              <a:rect b="b" l="l" r="r" t="t"/>
              <a:pathLst>
                <a:path extrusionOk="0" h="333" w="333">
                  <a:moveTo>
                    <a:pt x="167" y="1"/>
                  </a:moveTo>
                  <a:cubicBezTo>
                    <a:pt x="80" y="1"/>
                    <a:pt x="1" y="73"/>
                    <a:pt x="1" y="166"/>
                  </a:cubicBezTo>
                  <a:cubicBezTo>
                    <a:pt x="1" y="260"/>
                    <a:pt x="80" y="332"/>
                    <a:pt x="167" y="332"/>
                  </a:cubicBezTo>
                  <a:cubicBezTo>
                    <a:pt x="261" y="332"/>
                    <a:pt x="333" y="260"/>
                    <a:pt x="333" y="166"/>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3"/>
            <p:cNvSpPr/>
            <p:nvPr/>
          </p:nvSpPr>
          <p:spPr>
            <a:xfrm>
              <a:off x="3390225" y="4550425"/>
              <a:ext cx="8300" cy="8325"/>
            </a:xfrm>
            <a:custGeom>
              <a:rect b="b" l="l" r="r" t="t"/>
              <a:pathLst>
                <a:path extrusionOk="0" h="333" w="332">
                  <a:moveTo>
                    <a:pt x="166" y="1"/>
                  </a:moveTo>
                  <a:cubicBezTo>
                    <a:pt x="72" y="1"/>
                    <a:pt x="0" y="73"/>
                    <a:pt x="0" y="166"/>
                  </a:cubicBezTo>
                  <a:cubicBezTo>
                    <a:pt x="0" y="260"/>
                    <a:pt x="72" y="332"/>
                    <a:pt x="166" y="332"/>
                  </a:cubicBezTo>
                  <a:cubicBezTo>
                    <a:pt x="260" y="332"/>
                    <a:pt x="332" y="260"/>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3"/>
            <p:cNvSpPr/>
            <p:nvPr/>
          </p:nvSpPr>
          <p:spPr>
            <a:xfrm>
              <a:off x="3408075" y="4550425"/>
              <a:ext cx="8300" cy="8325"/>
            </a:xfrm>
            <a:custGeom>
              <a:rect b="b" l="l" r="r" t="t"/>
              <a:pathLst>
                <a:path extrusionOk="0" h="333" w="332">
                  <a:moveTo>
                    <a:pt x="166" y="1"/>
                  </a:moveTo>
                  <a:cubicBezTo>
                    <a:pt x="79" y="1"/>
                    <a:pt x="0" y="73"/>
                    <a:pt x="0" y="166"/>
                  </a:cubicBezTo>
                  <a:cubicBezTo>
                    <a:pt x="0" y="260"/>
                    <a:pt x="79" y="332"/>
                    <a:pt x="166" y="332"/>
                  </a:cubicBezTo>
                  <a:cubicBezTo>
                    <a:pt x="260" y="332"/>
                    <a:pt x="332" y="260"/>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3"/>
            <p:cNvSpPr/>
            <p:nvPr/>
          </p:nvSpPr>
          <p:spPr>
            <a:xfrm>
              <a:off x="3461975" y="4550425"/>
              <a:ext cx="8325" cy="8325"/>
            </a:xfrm>
            <a:custGeom>
              <a:rect b="b" l="l" r="r" t="t"/>
              <a:pathLst>
                <a:path extrusionOk="0" h="333" w="333">
                  <a:moveTo>
                    <a:pt x="166" y="1"/>
                  </a:moveTo>
                  <a:cubicBezTo>
                    <a:pt x="73" y="1"/>
                    <a:pt x="1" y="73"/>
                    <a:pt x="1" y="166"/>
                  </a:cubicBezTo>
                  <a:cubicBezTo>
                    <a:pt x="1" y="260"/>
                    <a:pt x="73" y="332"/>
                    <a:pt x="166" y="332"/>
                  </a:cubicBezTo>
                  <a:cubicBezTo>
                    <a:pt x="253" y="332"/>
                    <a:pt x="332" y="260"/>
                    <a:pt x="332" y="166"/>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3"/>
            <p:cNvSpPr/>
            <p:nvPr/>
          </p:nvSpPr>
          <p:spPr>
            <a:xfrm>
              <a:off x="2780775" y="4568275"/>
              <a:ext cx="8300" cy="8325"/>
            </a:xfrm>
            <a:custGeom>
              <a:rect b="b" l="l" r="r" t="t"/>
              <a:pathLst>
                <a:path extrusionOk="0" h="333" w="332">
                  <a:moveTo>
                    <a:pt x="166" y="1"/>
                  </a:moveTo>
                  <a:cubicBezTo>
                    <a:pt x="79" y="1"/>
                    <a:pt x="0" y="80"/>
                    <a:pt x="0" y="166"/>
                  </a:cubicBezTo>
                  <a:cubicBezTo>
                    <a:pt x="0" y="260"/>
                    <a:pt x="79"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3"/>
            <p:cNvSpPr/>
            <p:nvPr/>
          </p:nvSpPr>
          <p:spPr>
            <a:xfrm>
              <a:off x="2798800" y="4568275"/>
              <a:ext cx="8325" cy="8325"/>
            </a:xfrm>
            <a:custGeom>
              <a:rect b="b" l="l" r="r" t="t"/>
              <a:pathLst>
                <a:path extrusionOk="0" h="333" w="333">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3"/>
            <p:cNvSpPr/>
            <p:nvPr/>
          </p:nvSpPr>
          <p:spPr>
            <a:xfrm>
              <a:off x="2816650" y="4568275"/>
              <a:ext cx="8325" cy="8325"/>
            </a:xfrm>
            <a:custGeom>
              <a:rect b="b" l="l" r="r" t="t"/>
              <a:pathLst>
                <a:path extrusionOk="0" h="333" w="333">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3"/>
            <p:cNvSpPr/>
            <p:nvPr/>
          </p:nvSpPr>
          <p:spPr>
            <a:xfrm>
              <a:off x="2834675" y="4568275"/>
              <a:ext cx="8325" cy="8325"/>
            </a:xfrm>
            <a:custGeom>
              <a:rect b="b" l="l" r="r" t="t"/>
              <a:pathLst>
                <a:path extrusionOk="0" h="333" w="333">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3"/>
            <p:cNvSpPr/>
            <p:nvPr/>
          </p:nvSpPr>
          <p:spPr>
            <a:xfrm>
              <a:off x="2852525" y="4568275"/>
              <a:ext cx="8325" cy="8325"/>
            </a:xfrm>
            <a:custGeom>
              <a:rect b="b" l="l" r="r" t="t"/>
              <a:pathLst>
                <a:path extrusionOk="0" h="333" w="333">
                  <a:moveTo>
                    <a:pt x="167" y="1"/>
                  </a:moveTo>
                  <a:cubicBezTo>
                    <a:pt x="73" y="1"/>
                    <a:pt x="1" y="80"/>
                    <a:pt x="1" y="166"/>
                  </a:cubicBezTo>
                  <a:cubicBezTo>
                    <a:pt x="1" y="260"/>
                    <a:pt x="73" y="332"/>
                    <a:pt x="167" y="332"/>
                  </a:cubicBezTo>
                  <a:cubicBezTo>
                    <a:pt x="260" y="332"/>
                    <a:pt x="332" y="260"/>
                    <a:pt x="332" y="166"/>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3"/>
            <p:cNvSpPr/>
            <p:nvPr/>
          </p:nvSpPr>
          <p:spPr>
            <a:xfrm>
              <a:off x="2870375" y="4568275"/>
              <a:ext cx="8325" cy="8325"/>
            </a:xfrm>
            <a:custGeom>
              <a:rect b="b" l="l" r="r" t="t"/>
              <a:pathLst>
                <a:path extrusionOk="0" h="333" w="333">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3"/>
            <p:cNvSpPr/>
            <p:nvPr/>
          </p:nvSpPr>
          <p:spPr>
            <a:xfrm>
              <a:off x="3103525" y="4568275"/>
              <a:ext cx="8325" cy="8325"/>
            </a:xfrm>
            <a:custGeom>
              <a:rect b="b" l="l" r="r" t="t"/>
              <a:pathLst>
                <a:path extrusionOk="0" h="333" w="333">
                  <a:moveTo>
                    <a:pt x="166" y="1"/>
                  </a:moveTo>
                  <a:cubicBezTo>
                    <a:pt x="72" y="1"/>
                    <a:pt x="0" y="80"/>
                    <a:pt x="0" y="166"/>
                  </a:cubicBezTo>
                  <a:cubicBezTo>
                    <a:pt x="0" y="260"/>
                    <a:pt x="72" y="332"/>
                    <a:pt x="166" y="332"/>
                  </a:cubicBezTo>
                  <a:cubicBezTo>
                    <a:pt x="253" y="332"/>
                    <a:pt x="332" y="260"/>
                    <a:pt x="332" y="166"/>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3"/>
            <p:cNvSpPr/>
            <p:nvPr/>
          </p:nvSpPr>
          <p:spPr>
            <a:xfrm>
              <a:off x="3121375" y="4568275"/>
              <a:ext cx="8325" cy="8325"/>
            </a:xfrm>
            <a:custGeom>
              <a:rect b="b" l="l" r="r" t="t"/>
              <a:pathLst>
                <a:path extrusionOk="0" h="333" w="333">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3"/>
            <p:cNvSpPr/>
            <p:nvPr/>
          </p:nvSpPr>
          <p:spPr>
            <a:xfrm>
              <a:off x="3139225" y="4568275"/>
              <a:ext cx="8325" cy="8325"/>
            </a:xfrm>
            <a:custGeom>
              <a:rect b="b" l="l" r="r" t="t"/>
              <a:pathLst>
                <a:path extrusionOk="0" h="333" w="333">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3"/>
            <p:cNvSpPr/>
            <p:nvPr/>
          </p:nvSpPr>
          <p:spPr>
            <a:xfrm>
              <a:off x="3157250" y="4568275"/>
              <a:ext cx="8325" cy="8325"/>
            </a:xfrm>
            <a:custGeom>
              <a:rect b="b" l="l" r="r" t="t"/>
              <a:pathLst>
                <a:path extrusionOk="0" h="333" w="333">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3"/>
            <p:cNvSpPr/>
            <p:nvPr/>
          </p:nvSpPr>
          <p:spPr>
            <a:xfrm>
              <a:off x="3175100" y="4568275"/>
              <a:ext cx="8325" cy="8325"/>
            </a:xfrm>
            <a:custGeom>
              <a:rect b="b" l="l" r="r" t="t"/>
              <a:pathLst>
                <a:path extrusionOk="0" h="333" w="333">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3"/>
            <p:cNvSpPr/>
            <p:nvPr/>
          </p:nvSpPr>
          <p:spPr>
            <a:xfrm>
              <a:off x="3193125" y="4568275"/>
              <a:ext cx="8325" cy="8325"/>
            </a:xfrm>
            <a:custGeom>
              <a:rect b="b" l="l" r="r" t="t"/>
              <a:pathLst>
                <a:path extrusionOk="0" h="333" w="333">
                  <a:moveTo>
                    <a:pt x="167" y="1"/>
                  </a:moveTo>
                  <a:cubicBezTo>
                    <a:pt x="73" y="1"/>
                    <a:pt x="1" y="80"/>
                    <a:pt x="1" y="166"/>
                  </a:cubicBezTo>
                  <a:cubicBezTo>
                    <a:pt x="1" y="260"/>
                    <a:pt x="73" y="332"/>
                    <a:pt x="167" y="332"/>
                  </a:cubicBezTo>
                  <a:cubicBezTo>
                    <a:pt x="253" y="332"/>
                    <a:pt x="333" y="260"/>
                    <a:pt x="333" y="166"/>
                  </a:cubicBezTo>
                  <a:cubicBezTo>
                    <a:pt x="333"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3"/>
            <p:cNvSpPr/>
            <p:nvPr/>
          </p:nvSpPr>
          <p:spPr>
            <a:xfrm>
              <a:off x="3210975" y="4568275"/>
              <a:ext cx="8325" cy="8325"/>
            </a:xfrm>
            <a:custGeom>
              <a:rect b="b" l="l" r="r" t="t"/>
              <a:pathLst>
                <a:path extrusionOk="0" h="333" w="333">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3"/>
            <p:cNvSpPr/>
            <p:nvPr/>
          </p:nvSpPr>
          <p:spPr>
            <a:xfrm>
              <a:off x="3390225" y="4568275"/>
              <a:ext cx="8300" cy="8325"/>
            </a:xfrm>
            <a:custGeom>
              <a:rect b="b" l="l" r="r" t="t"/>
              <a:pathLst>
                <a:path extrusionOk="0" h="333" w="332">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3"/>
            <p:cNvSpPr/>
            <p:nvPr/>
          </p:nvSpPr>
          <p:spPr>
            <a:xfrm>
              <a:off x="3408075" y="4568275"/>
              <a:ext cx="8300" cy="8325"/>
            </a:xfrm>
            <a:custGeom>
              <a:rect b="b" l="l" r="r" t="t"/>
              <a:pathLst>
                <a:path extrusionOk="0" h="333" w="332">
                  <a:moveTo>
                    <a:pt x="166" y="1"/>
                  </a:moveTo>
                  <a:cubicBezTo>
                    <a:pt x="79" y="1"/>
                    <a:pt x="0" y="80"/>
                    <a:pt x="0" y="166"/>
                  </a:cubicBezTo>
                  <a:cubicBezTo>
                    <a:pt x="0" y="260"/>
                    <a:pt x="79"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3"/>
            <p:cNvSpPr/>
            <p:nvPr/>
          </p:nvSpPr>
          <p:spPr>
            <a:xfrm>
              <a:off x="3443950" y="4568275"/>
              <a:ext cx="8325" cy="8325"/>
            </a:xfrm>
            <a:custGeom>
              <a:rect b="b" l="l" r="r" t="t"/>
              <a:pathLst>
                <a:path extrusionOk="0" h="333" w="333">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3"/>
            <p:cNvSpPr/>
            <p:nvPr/>
          </p:nvSpPr>
          <p:spPr>
            <a:xfrm>
              <a:off x="3461975" y="4568275"/>
              <a:ext cx="8325" cy="8325"/>
            </a:xfrm>
            <a:custGeom>
              <a:rect b="b" l="l" r="r" t="t"/>
              <a:pathLst>
                <a:path extrusionOk="0" h="333" w="333">
                  <a:moveTo>
                    <a:pt x="166" y="1"/>
                  </a:moveTo>
                  <a:cubicBezTo>
                    <a:pt x="73" y="1"/>
                    <a:pt x="1" y="80"/>
                    <a:pt x="1" y="166"/>
                  </a:cubicBezTo>
                  <a:cubicBezTo>
                    <a:pt x="1" y="260"/>
                    <a:pt x="73" y="332"/>
                    <a:pt x="166" y="332"/>
                  </a:cubicBezTo>
                  <a:cubicBezTo>
                    <a:pt x="253" y="332"/>
                    <a:pt x="332" y="260"/>
                    <a:pt x="332" y="166"/>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3"/>
            <p:cNvSpPr/>
            <p:nvPr/>
          </p:nvSpPr>
          <p:spPr>
            <a:xfrm>
              <a:off x="2780775" y="4586300"/>
              <a:ext cx="8300" cy="8325"/>
            </a:xfrm>
            <a:custGeom>
              <a:rect b="b" l="l" r="r" t="t"/>
              <a:pathLst>
                <a:path extrusionOk="0" h="333" w="332">
                  <a:moveTo>
                    <a:pt x="166" y="1"/>
                  </a:moveTo>
                  <a:cubicBezTo>
                    <a:pt x="79" y="1"/>
                    <a:pt x="0" y="73"/>
                    <a:pt x="0" y="167"/>
                  </a:cubicBezTo>
                  <a:cubicBezTo>
                    <a:pt x="0" y="260"/>
                    <a:pt x="79"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3"/>
            <p:cNvSpPr/>
            <p:nvPr/>
          </p:nvSpPr>
          <p:spPr>
            <a:xfrm>
              <a:off x="2798800" y="4586300"/>
              <a:ext cx="8325" cy="8325"/>
            </a:xfrm>
            <a:custGeom>
              <a:rect b="b" l="l" r="r" t="t"/>
              <a:pathLst>
                <a:path extrusionOk="0" h="333" w="333">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3"/>
            <p:cNvSpPr/>
            <p:nvPr/>
          </p:nvSpPr>
          <p:spPr>
            <a:xfrm>
              <a:off x="2816650" y="4586300"/>
              <a:ext cx="8325" cy="8325"/>
            </a:xfrm>
            <a:custGeom>
              <a:rect b="b" l="l" r="r" t="t"/>
              <a:pathLst>
                <a:path extrusionOk="0" h="333" w="333">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3"/>
            <p:cNvSpPr/>
            <p:nvPr/>
          </p:nvSpPr>
          <p:spPr>
            <a:xfrm>
              <a:off x="2834675" y="4586300"/>
              <a:ext cx="8325" cy="8325"/>
            </a:xfrm>
            <a:custGeom>
              <a:rect b="b" l="l" r="r" t="t"/>
              <a:pathLst>
                <a:path extrusionOk="0" h="333" w="333">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3"/>
            <p:cNvSpPr/>
            <p:nvPr/>
          </p:nvSpPr>
          <p:spPr>
            <a:xfrm>
              <a:off x="2852525" y="4586300"/>
              <a:ext cx="8325" cy="8325"/>
            </a:xfrm>
            <a:custGeom>
              <a:rect b="b" l="l" r="r" t="t"/>
              <a:pathLst>
                <a:path extrusionOk="0" h="333" w="333">
                  <a:moveTo>
                    <a:pt x="167" y="1"/>
                  </a:moveTo>
                  <a:cubicBezTo>
                    <a:pt x="73" y="1"/>
                    <a:pt x="1" y="73"/>
                    <a:pt x="1" y="167"/>
                  </a:cubicBezTo>
                  <a:cubicBezTo>
                    <a:pt x="1" y="260"/>
                    <a:pt x="73" y="333"/>
                    <a:pt x="167" y="333"/>
                  </a:cubicBezTo>
                  <a:cubicBezTo>
                    <a:pt x="260" y="333"/>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3"/>
            <p:cNvSpPr/>
            <p:nvPr/>
          </p:nvSpPr>
          <p:spPr>
            <a:xfrm>
              <a:off x="2870375" y="4586300"/>
              <a:ext cx="8325" cy="8325"/>
            </a:xfrm>
            <a:custGeom>
              <a:rect b="b" l="l" r="r" t="t"/>
              <a:pathLst>
                <a:path extrusionOk="0" h="333" w="333">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3"/>
            <p:cNvSpPr/>
            <p:nvPr/>
          </p:nvSpPr>
          <p:spPr>
            <a:xfrm>
              <a:off x="2888400" y="4586300"/>
              <a:ext cx="8325" cy="8325"/>
            </a:xfrm>
            <a:custGeom>
              <a:rect b="b" l="l" r="r" t="t"/>
              <a:pathLst>
                <a:path extrusionOk="0" h="333" w="333">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3"/>
            <p:cNvSpPr/>
            <p:nvPr/>
          </p:nvSpPr>
          <p:spPr>
            <a:xfrm>
              <a:off x="3103525" y="4586300"/>
              <a:ext cx="8325" cy="8325"/>
            </a:xfrm>
            <a:custGeom>
              <a:rect b="b" l="l" r="r" t="t"/>
              <a:pathLst>
                <a:path extrusionOk="0" h="333" w="333">
                  <a:moveTo>
                    <a:pt x="166" y="1"/>
                  </a:moveTo>
                  <a:cubicBezTo>
                    <a:pt x="72" y="1"/>
                    <a:pt x="0" y="73"/>
                    <a:pt x="0" y="167"/>
                  </a:cubicBezTo>
                  <a:cubicBezTo>
                    <a:pt x="0" y="260"/>
                    <a:pt x="72" y="333"/>
                    <a:pt x="166" y="333"/>
                  </a:cubicBezTo>
                  <a:cubicBezTo>
                    <a:pt x="253" y="333"/>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3"/>
            <p:cNvSpPr/>
            <p:nvPr/>
          </p:nvSpPr>
          <p:spPr>
            <a:xfrm>
              <a:off x="3121375" y="4586300"/>
              <a:ext cx="8325" cy="8325"/>
            </a:xfrm>
            <a:custGeom>
              <a:rect b="b" l="l" r="r" t="t"/>
              <a:pathLst>
                <a:path extrusionOk="0" h="333" w="333">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3"/>
            <p:cNvSpPr/>
            <p:nvPr/>
          </p:nvSpPr>
          <p:spPr>
            <a:xfrm>
              <a:off x="3139225" y="4586300"/>
              <a:ext cx="8325" cy="8325"/>
            </a:xfrm>
            <a:custGeom>
              <a:rect b="b" l="l" r="r" t="t"/>
              <a:pathLst>
                <a:path extrusionOk="0" h="333" w="333">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3"/>
            <p:cNvSpPr/>
            <p:nvPr/>
          </p:nvSpPr>
          <p:spPr>
            <a:xfrm>
              <a:off x="3157250" y="4586300"/>
              <a:ext cx="8325" cy="8325"/>
            </a:xfrm>
            <a:custGeom>
              <a:rect b="b" l="l" r="r" t="t"/>
              <a:pathLst>
                <a:path extrusionOk="0" h="333" w="333">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3"/>
            <p:cNvSpPr/>
            <p:nvPr/>
          </p:nvSpPr>
          <p:spPr>
            <a:xfrm>
              <a:off x="3175100" y="4586300"/>
              <a:ext cx="8325" cy="8325"/>
            </a:xfrm>
            <a:custGeom>
              <a:rect b="b" l="l" r="r" t="t"/>
              <a:pathLst>
                <a:path extrusionOk="0" h="333" w="333">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3"/>
            <p:cNvSpPr/>
            <p:nvPr/>
          </p:nvSpPr>
          <p:spPr>
            <a:xfrm>
              <a:off x="3193125" y="4586300"/>
              <a:ext cx="8325" cy="8325"/>
            </a:xfrm>
            <a:custGeom>
              <a:rect b="b" l="l" r="r" t="t"/>
              <a:pathLst>
                <a:path extrusionOk="0" h="333" w="333">
                  <a:moveTo>
                    <a:pt x="167" y="1"/>
                  </a:moveTo>
                  <a:cubicBezTo>
                    <a:pt x="73" y="1"/>
                    <a:pt x="1" y="73"/>
                    <a:pt x="1" y="167"/>
                  </a:cubicBezTo>
                  <a:cubicBezTo>
                    <a:pt x="1" y="260"/>
                    <a:pt x="73" y="333"/>
                    <a:pt x="167" y="333"/>
                  </a:cubicBezTo>
                  <a:cubicBezTo>
                    <a:pt x="253" y="333"/>
                    <a:pt x="333" y="260"/>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3"/>
            <p:cNvSpPr/>
            <p:nvPr/>
          </p:nvSpPr>
          <p:spPr>
            <a:xfrm>
              <a:off x="3408075" y="4586300"/>
              <a:ext cx="8300" cy="8325"/>
            </a:xfrm>
            <a:custGeom>
              <a:rect b="b" l="l" r="r" t="t"/>
              <a:pathLst>
                <a:path extrusionOk="0" h="333" w="332">
                  <a:moveTo>
                    <a:pt x="166" y="1"/>
                  </a:moveTo>
                  <a:cubicBezTo>
                    <a:pt x="79" y="1"/>
                    <a:pt x="0" y="73"/>
                    <a:pt x="0" y="167"/>
                  </a:cubicBezTo>
                  <a:cubicBezTo>
                    <a:pt x="0" y="260"/>
                    <a:pt x="79"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3"/>
            <p:cNvSpPr/>
            <p:nvPr/>
          </p:nvSpPr>
          <p:spPr>
            <a:xfrm>
              <a:off x="3443950" y="4586300"/>
              <a:ext cx="8325" cy="8325"/>
            </a:xfrm>
            <a:custGeom>
              <a:rect b="b" l="l" r="r" t="t"/>
              <a:pathLst>
                <a:path extrusionOk="0" h="333" w="333">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3"/>
            <p:cNvSpPr/>
            <p:nvPr/>
          </p:nvSpPr>
          <p:spPr>
            <a:xfrm>
              <a:off x="3461975" y="4586300"/>
              <a:ext cx="8325" cy="8325"/>
            </a:xfrm>
            <a:custGeom>
              <a:rect b="b" l="l" r="r" t="t"/>
              <a:pathLst>
                <a:path extrusionOk="0" h="333" w="333">
                  <a:moveTo>
                    <a:pt x="166" y="1"/>
                  </a:moveTo>
                  <a:cubicBezTo>
                    <a:pt x="73" y="1"/>
                    <a:pt x="1" y="73"/>
                    <a:pt x="1" y="167"/>
                  </a:cubicBezTo>
                  <a:cubicBezTo>
                    <a:pt x="1" y="260"/>
                    <a:pt x="73" y="333"/>
                    <a:pt x="166" y="333"/>
                  </a:cubicBezTo>
                  <a:cubicBezTo>
                    <a:pt x="253" y="333"/>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3"/>
            <p:cNvSpPr/>
            <p:nvPr/>
          </p:nvSpPr>
          <p:spPr>
            <a:xfrm>
              <a:off x="3479825" y="4586300"/>
              <a:ext cx="8325" cy="8325"/>
            </a:xfrm>
            <a:custGeom>
              <a:rect b="b" l="l" r="r" t="t"/>
              <a:pathLst>
                <a:path extrusionOk="0" h="333" w="333">
                  <a:moveTo>
                    <a:pt x="166" y="1"/>
                  </a:moveTo>
                  <a:cubicBezTo>
                    <a:pt x="73" y="1"/>
                    <a:pt x="1" y="73"/>
                    <a:pt x="1" y="167"/>
                  </a:cubicBezTo>
                  <a:cubicBezTo>
                    <a:pt x="1" y="260"/>
                    <a:pt x="73"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3"/>
            <p:cNvSpPr/>
            <p:nvPr/>
          </p:nvSpPr>
          <p:spPr>
            <a:xfrm>
              <a:off x="3497675" y="4586300"/>
              <a:ext cx="8325" cy="8325"/>
            </a:xfrm>
            <a:custGeom>
              <a:rect b="b" l="l" r="r" t="t"/>
              <a:pathLst>
                <a:path extrusionOk="0" h="333" w="333">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3"/>
            <p:cNvSpPr/>
            <p:nvPr/>
          </p:nvSpPr>
          <p:spPr>
            <a:xfrm>
              <a:off x="3515700" y="4586300"/>
              <a:ext cx="8325" cy="8325"/>
            </a:xfrm>
            <a:custGeom>
              <a:rect b="b" l="l" r="r" t="t"/>
              <a:pathLst>
                <a:path extrusionOk="0" h="333" w="333">
                  <a:moveTo>
                    <a:pt x="167" y="1"/>
                  </a:moveTo>
                  <a:cubicBezTo>
                    <a:pt x="73" y="1"/>
                    <a:pt x="1" y="73"/>
                    <a:pt x="1" y="167"/>
                  </a:cubicBezTo>
                  <a:cubicBezTo>
                    <a:pt x="1" y="260"/>
                    <a:pt x="73" y="333"/>
                    <a:pt x="167" y="333"/>
                  </a:cubicBezTo>
                  <a:cubicBezTo>
                    <a:pt x="253" y="333"/>
                    <a:pt x="333" y="260"/>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3"/>
            <p:cNvSpPr/>
            <p:nvPr/>
          </p:nvSpPr>
          <p:spPr>
            <a:xfrm>
              <a:off x="3533550" y="4586300"/>
              <a:ext cx="8325" cy="8325"/>
            </a:xfrm>
            <a:custGeom>
              <a:rect b="b" l="l" r="r" t="t"/>
              <a:pathLst>
                <a:path extrusionOk="0" h="333" w="333">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3"/>
            <p:cNvSpPr/>
            <p:nvPr/>
          </p:nvSpPr>
          <p:spPr>
            <a:xfrm>
              <a:off x="3551600" y="4586300"/>
              <a:ext cx="8300" cy="8325"/>
            </a:xfrm>
            <a:custGeom>
              <a:rect b="b" l="l" r="r" t="t"/>
              <a:pathLst>
                <a:path extrusionOk="0" h="333" w="332">
                  <a:moveTo>
                    <a:pt x="166" y="1"/>
                  </a:moveTo>
                  <a:cubicBezTo>
                    <a:pt x="72" y="1"/>
                    <a:pt x="0" y="73"/>
                    <a:pt x="0" y="167"/>
                  </a:cubicBezTo>
                  <a:cubicBezTo>
                    <a:pt x="0" y="260"/>
                    <a:pt x="72" y="333"/>
                    <a:pt x="166" y="333"/>
                  </a:cubicBezTo>
                  <a:cubicBezTo>
                    <a:pt x="253" y="333"/>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3"/>
            <p:cNvSpPr/>
            <p:nvPr/>
          </p:nvSpPr>
          <p:spPr>
            <a:xfrm>
              <a:off x="2780775" y="4604350"/>
              <a:ext cx="8300" cy="8300"/>
            </a:xfrm>
            <a:custGeom>
              <a:rect b="b" l="l" r="r" t="t"/>
              <a:pathLst>
                <a:path extrusionOk="0" h="332" w="332">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3"/>
            <p:cNvSpPr/>
            <p:nvPr/>
          </p:nvSpPr>
          <p:spPr>
            <a:xfrm>
              <a:off x="2798800" y="4604350"/>
              <a:ext cx="8325" cy="8300"/>
            </a:xfrm>
            <a:custGeom>
              <a:rect b="b" l="l" r="r" t="t"/>
              <a:pathLst>
                <a:path extrusionOk="0" h="332" w="333">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3"/>
            <p:cNvSpPr/>
            <p:nvPr/>
          </p:nvSpPr>
          <p:spPr>
            <a:xfrm>
              <a:off x="2816650" y="4604350"/>
              <a:ext cx="8325" cy="8300"/>
            </a:xfrm>
            <a:custGeom>
              <a:rect b="b" l="l" r="r" t="t"/>
              <a:pathLst>
                <a:path extrusionOk="0" h="332" w="333">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3"/>
            <p:cNvSpPr/>
            <p:nvPr/>
          </p:nvSpPr>
          <p:spPr>
            <a:xfrm>
              <a:off x="2834675" y="4604350"/>
              <a:ext cx="8325" cy="8300"/>
            </a:xfrm>
            <a:custGeom>
              <a:rect b="b" l="l" r="r" t="t"/>
              <a:pathLst>
                <a:path extrusionOk="0" h="332" w="333">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3"/>
            <p:cNvSpPr/>
            <p:nvPr/>
          </p:nvSpPr>
          <p:spPr>
            <a:xfrm>
              <a:off x="2852525" y="4604350"/>
              <a:ext cx="8325" cy="8300"/>
            </a:xfrm>
            <a:custGeom>
              <a:rect b="b" l="l" r="r" t="t"/>
              <a:pathLst>
                <a:path extrusionOk="0" h="332" w="333">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3"/>
            <p:cNvSpPr/>
            <p:nvPr/>
          </p:nvSpPr>
          <p:spPr>
            <a:xfrm>
              <a:off x="2870375" y="4604350"/>
              <a:ext cx="8325" cy="8300"/>
            </a:xfrm>
            <a:custGeom>
              <a:rect b="b" l="l" r="r" t="t"/>
              <a:pathLst>
                <a:path extrusionOk="0" h="332" w="333">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3"/>
            <p:cNvSpPr/>
            <p:nvPr/>
          </p:nvSpPr>
          <p:spPr>
            <a:xfrm>
              <a:off x="2888400" y="4604350"/>
              <a:ext cx="8325" cy="8300"/>
            </a:xfrm>
            <a:custGeom>
              <a:rect b="b" l="l" r="r" t="t"/>
              <a:pathLst>
                <a:path extrusionOk="0" h="332" w="333">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3"/>
            <p:cNvSpPr/>
            <p:nvPr/>
          </p:nvSpPr>
          <p:spPr>
            <a:xfrm>
              <a:off x="2906250" y="4604350"/>
              <a:ext cx="8325" cy="8300"/>
            </a:xfrm>
            <a:custGeom>
              <a:rect b="b" l="l" r="r" t="t"/>
              <a:pathLst>
                <a:path extrusionOk="0" h="332" w="333">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3"/>
            <p:cNvSpPr/>
            <p:nvPr/>
          </p:nvSpPr>
          <p:spPr>
            <a:xfrm>
              <a:off x="2924300" y="4604350"/>
              <a:ext cx="8300" cy="8300"/>
            </a:xfrm>
            <a:custGeom>
              <a:rect b="b" l="l" r="r" t="t"/>
              <a:pathLst>
                <a:path extrusionOk="0" h="332"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3"/>
            <p:cNvSpPr/>
            <p:nvPr/>
          </p:nvSpPr>
          <p:spPr>
            <a:xfrm>
              <a:off x="3103525" y="4604350"/>
              <a:ext cx="8325" cy="8300"/>
            </a:xfrm>
            <a:custGeom>
              <a:rect b="b" l="l" r="r" t="t"/>
              <a:pathLst>
                <a:path extrusionOk="0" h="332" w="333">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3"/>
            <p:cNvSpPr/>
            <p:nvPr/>
          </p:nvSpPr>
          <p:spPr>
            <a:xfrm>
              <a:off x="3121375" y="4604350"/>
              <a:ext cx="8325" cy="8300"/>
            </a:xfrm>
            <a:custGeom>
              <a:rect b="b" l="l" r="r" t="t"/>
              <a:pathLst>
                <a:path extrusionOk="0" h="332" w="333">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3"/>
            <p:cNvSpPr/>
            <p:nvPr/>
          </p:nvSpPr>
          <p:spPr>
            <a:xfrm>
              <a:off x="3139225" y="4604350"/>
              <a:ext cx="8325" cy="8300"/>
            </a:xfrm>
            <a:custGeom>
              <a:rect b="b" l="l" r="r" t="t"/>
              <a:pathLst>
                <a:path extrusionOk="0" h="332" w="333">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3"/>
            <p:cNvSpPr/>
            <p:nvPr/>
          </p:nvSpPr>
          <p:spPr>
            <a:xfrm>
              <a:off x="3157250" y="4604350"/>
              <a:ext cx="8325" cy="8300"/>
            </a:xfrm>
            <a:custGeom>
              <a:rect b="b" l="l" r="r" t="t"/>
              <a:pathLst>
                <a:path extrusionOk="0" h="332" w="333">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3"/>
            <p:cNvSpPr/>
            <p:nvPr/>
          </p:nvSpPr>
          <p:spPr>
            <a:xfrm>
              <a:off x="3175100" y="4604350"/>
              <a:ext cx="8325" cy="8300"/>
            </a:xfrm>
            <a:custGeom>
              <a:rect b="b" l="l" r="r" t="t"/>
              <a:pathLst>
                <a:path extrusionOk="0" h="332" w="333">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3"/>
            <p:cNvSpPr/>
            <p:nvPr/>
          </p:nvSpPr>
          <p:spPr>
            <a:xfrm>
              <a:off x="3193125" y="4604350"/>
              <a:ext cx="8325" cy="8300"/>
            </a:xfrm>
            <a:custGeom>
              <a:rect b="b" l="l" r="r" t="t"/>
              <a:pathLst>
                <a:path extrusionOk="0" h="332" w="333">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3"/>
            <p:cNvSpPr/>
            <p:nvPr/>
          </p:nvSpPr>
          <p:spPr>
            <a:xfrm>
              <a:off x="3408075" y="4604350"/>
              <a:ext cx="8300" cy="8300"/>
            </a:xfrm>
            <a:custGeom>
              <a:rect b="b" l="l" r="r" t="t"/>
              <a:pathLst>
                <a:path extrusionOk="0" h="332" w="332">
                  <a:moveTo>
                    <a:pt x="166" y="0"/>
                  </a:moveTo>
                  <a:cubicBezTo>
                    <a:pt x="79" y="0"/>
                    <a:pt x="0" y="72"/>
                    <a:pt x="0" y="166"/>
                  </a:cubicBezTo>
                  <a:cubicBezTo>
                    <a:pt x="0" y="260"/>
                    <a:pt x="79"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3"/>
            <p:cNvSpPr/>
            <p:nvPr/>
          </p:nvSpPr>
          <p:spPr>
            <a:xfrm>
              <a:off x="3426100" y="4604350"/>
              <a:ext cx="8325" cy="8300"/>
            </a:xfrm>
            <a:custGeom>
              <a:rect b="b" l="l" r="r" t="t"/>
              <a:pathLst>
                <a:path extrusionOk="0" h="332" w="333">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3"/>
            <p:cNvSpPr/>
            <p:nvPr/>
          </p:nvSpPr>
          <p:spPr>
            <a:xfrm>
              <a:off x="3443950" y="4604350"/>
              <a:ext cx="8325" cy="8300"/>
            </a:xfrm>
            <a:custGeom>
              <a:rect b="b" l="l" r="r" t="t"/>
              <a:pathLst>
                <a:path extrusionOk="0" h="332" w="333">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3"/>
            <p:cNvSpPr/>
            <p:nvPr/>
          </p:nvSpPr>
          <p:spPr>
            <a:xfrm>
              <a:off x="3533550" y="4604350"/>
              <a:ext cx="8325" cy="8300"/>
            </a:xfrm>
            <a:custGeom>
              <a:rect b="b" l="l" r="r" t="t"/>
              <a:pathLst>
                <a:path extrusionOk="0" h="332" w="333">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3"/>
            <p:cNvSpPr/>
            <p:nvPr/>
          </p:nvSpPr>
          <p:spPr>
            <a:xfrm>
              <a:off x="3551600" y="4604350"/>
              <a:ext cx="8300" cy="8300"/>
            </a:xfrm>
            <a:custGeom>
              <a:rect b="b" l="l" r="r" t="t"/>
              <a:pathLst>
                <a:path extrusionOk="0" h="332"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3"/>
            <p:cNvSpPr/>
            <p:nvPr/>
          </p:nvSpPr>
          <p:spPr>
            <a:xfrm>
              <a:off x="3569450" y="4604350"/>
              <a:ext cx="8300" cy="8300"/>
            </a:xfrm>
            <a:custGeom>
              <a:rect b="b" l="l" r="r" t="t"/>
              <a:pathLst>
                <a:path extrusionOk="0" h="332" w="332">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3"/>
            <p:cNvSpPr/>
            <p:nvPr/>
          </p:nvSpPr>
          <p:spPr>
            <a:xfrm>
              <a:off x="2780775" y="4622200"/>
              <a:ext cx="8300" cy="8500"/>
            </a:xfrm>
            <a:custGeom>
              <a:rect b="b" l="l" r="r" t="t"/>
              <a:pathLst>
                <a:path extrusionOk="0" h="340" w="332">
                  <a:moveTo>
                    <a:pt x="166" y="0"/>
                  </a:moveTo>
                  <a:cubicBezTo>
                    <a:pt x="79" y="0"/>
                    <a:pt x="0" y="79"/>
                    <a:pt x="0" y="173"/>
                  </a:cubicBezTo>
                  <a:cubicBezTo>
                    <a:pt x="0" y="260"/>
                    <a:pt x="79" y="339"/>
                    <a:pt x="166" y="339"/>
                  </a:cubicBezTo>
                  <a:cubicBezTo>
                    <a:pt x="260" y="339"/>
                    <a:pt x="332" y="260"/>
                    <a:pt x="332" y="173"/>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3"/>
            <p:cNvSpPr/>
            <p:nvPr/>
          </p:nvSpPr>
          <p:spPr>
            <a:xfrm>
              <a:off x="2798800" y="4622200"/>
              <a:ext cx="8325" cy="8500"/>
            </a:xfrm>
            <a:custGeom>
              <a:rect b="b" l="l" r="r" t="t"/>
              <a:pathLst>
                <a:path extrusionOk="0" h="340" w="333">
                  <a:moveTo>
                    <a:pt x="166" y="0"/>
                  </a:moveTo>
                  <a:cubicBezTo>
                    <a:pt x="72" y="0"/>
                    <a:pt x="0" y="79"/>
                    <a:pt x="0" y="173"/>
                  </a:cubicBezTo>
                  <a:cubicBezTo>
                    <a:pt x="0" y="260"/>
                    <a:pt x="72" y="339"/>
                    <a:pt x="166" y="339"/>
                  </a:cubicBezTo>
                  <a:cubicBezTo>
                    <a:pt x="260" y="339"/>
                    <a:pt x="332" y="260"/>
                    <a:pt x="332" y="173"/>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3"/>
            <p:cNvSpPr/>
            <p:nvPr/>
          </p:nvSpPr>
          <p:spPr>
            <a:xfrm>
              <a:off x="2816650" y="4622200"/>
              <a:ext cx="8325" cy="8500"/>
            </a:xfrm>
            <a:custGeom>
              <a:rect b="b" l="l" r="r" t="t"/>
              <a:pathLst>
                <a:path extrusionOk="0" h="340" w="333">
                  <a:moveTo>
                    <a:pt x="166" y="0"/>
                  </a:moveTo>
                  <a:cubicBezTo>
                    <a:pt x="80" y="0"/>
                    <a:pt x="0" y="79"/>
                    <a:pt x="0" y="173"/>
                  </a:cubicBezTo>
                  <a:cubicBezTo>
                    <a:pt x="0" y="260"/>
                    <a:pt x="80" y="339"/>
                    <a:pt x="166" y="339"/>
                  </a:cubicBezTo>
                  <a:cubicBezTo>
                    <a:pt x="260" y="339"/>
                    <a:pt x="332" y="260"/>
                    <a:pt x="332" y="173"/>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3"/>
            <p:cNvSpPr/>
            <p:nvPr/>
          </p:nvSpPr>
          <p:spPr>
            <a:xfrm>
              <a:off x="2834675" y="4622200"/>
              <a:ext cx="8325" cy="8500"/>
            </a:xfrm>
            <a:custGeom>
              <a:rect b="b" l="l" r="r" t="t"/>
              <a:pathLst>
                <a:path extrusionOk="0" h="340" w="333">
                  <a:moveTo>
                    <a:pt x="167" y="0"/>
                  </a:moveTo>
                  <a:cubicBezTo>
                    <a:pt x="73" y="0"/>
                    <a:pt x="1" y="79"/>
                    <a:pt x="1" y="173"/>
                  </a:cubicBezTo>
                  <a:cubicBezTo>
                    <a:pt x="1" y="260"/>
                    <a:pt x="73" y="339"/>
                    <a:pt x="167" y="339"/>
                  </a:cubicBezTo>
                  <a:cubicBezTo>
                    <a:pt x="253" y="339"/>
                    <a:pt x="332" y="260"/>
                    <a:pt x="332" y="173"/>
                  </a:cubicBezTo>
                  <a:cubicBezTo>
                    <a:pt x="332" y="79"/>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3"/>
            <p:cNvSpPr/>
            <p:nvPr/>
          </p:nvSpPr>
          <p:spPr>
            <a:xfrm>
              <a:off x="2852525" y="4622200"/>
              <a:ext cx="8325" cy="8500"/>
            </a:xfrm>
            <a:custGeom>
              <a:rect b="b" l="l" r="r" t="t"/>
              <a:pathLst>
                <a:path extrusionOk="0" h="340" w="333">
                  <a:moveTo>
                    <a:pt x="167" y="0"/>
                  </a:moveTo>
                  <a:cubicBezTo>
                    <a:pt x="73" y="0"/>
                    <a:pt x="1" y="79"/>
                    <a:pt x="1" y="173"/>
                  </a:cubicBezTo>
                  <a:cubicBezTo>
                    <a:pt x="1" y="260"/>
                    <a:pt x="73" y="339"/>
                    <a:pt x="167" y="339"/>
                  </a:cubicBezTo>
                  <a:cubicBezTo>
                    <a:pt x="260" y="339"/>
                    <a:pt x="332" y="260"/>
                    <a:pt x="332" y="173"/>
                  </a:cubicBezTo>
                  <a:cubicBezTo>
                    <a:pt x="332" y="79"/>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3"/>
            <p:cNvSpPr/>
            <p:nvPr/>
          </p:nvSpPr>
          <p:spPr>
            <a:xfrm>
              <a:off x="2870375" y="4622200"/>
              <a:ext cx="8325" cy="8500"/>
            </a:xfrm>
            <a:custGeom>
              <a:rect b="b" l="l" r="r" t="t"/>
              <a:pathLst>
                <a:path extrusionOk="0" h="340" w="333">
                  <a:moveTo>
                    <a:pt x="167" y="0"/>
                  </a:moveTo>
                  <a:cubicBezTo>
                    <a:pt x="80" y="0"/>
                    <a:pt x="1" y="79"/>
                    <a:pt x="1" y="173"/>
                  </a:cubicBezTo>
                  <a:cubicBezTo>
                    <a:pt x="1" y="260"/>
                    <a:pt x="80" y="339"/>
                    <a:pt x="167" y="339"/>
                  </a:cubicBezTo>
                  <a:cubicBezTo>
                    <a:pt x="260" y="339"/>
                    <a:pt x="332" y="260"/>
                    <a:pt x="332" y="173"/>
                  </a:cubicBezTo>
                  <a:cubicBezTo>
                    <a:pt x="332" y="79"/>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3"/>
            <p:cNvSpPr/>
            <p:nvPr/>
          </p:nvSpPr>
          <p:spPr>
            <a:xfrm>
              <a:off x="2888400" y="4622200"/>
              <a:ext cx="8325" cy="8500"/>
            </a:xfrm>
            <a:custGeom>
              <a:rect b="b" l="l" r="r" t="t"/>
              <a:pathLst>
                <a:path extrusionOk="0" h="340" w="333">
                  <a:moveTo>
                    <a:pt x="167" y="0"/>
                  </a:moveTo>
                  <a:cubicBezTo>
                    <a:pt x="73" y="0"/>
                    <a:pt x="1" y="79"/>
                    <a:pt x="1" y="173"/>
                  </a:cubicBezTo>
                  <a:cubicBezTo>
                    <a:pt x="1" y="260"/>
                    <a:pt x="73" y="339"/>
                    <a:pt x="167" y="339"/>
                  </a:cubicBezTo>
                  <a:cubicBezTo>
                    <a:pt x="261" y="339"/>
                    <a:pt x="333" y="260"/>
                    <a:pt x="333" y="173"/>
                  </a:cubicBezTo>
                  <a:cubicBezTo>
                    <a:pt x="333" y="79"/>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3"/>
            <p:cNvSpPr/>
            <p:nvPr/>
          </p:nvSpPr>
          <p:spPr>
            <a:xfrm>
              <a:off x="2906250" y="4622200"/>
              <a:ext cx="8325" cy="8500"/>
            </a:xfrm>
            <a:custGeom>
              <a:rect b="b" l="l" r="r" t="t"/>
              <a:pathLst>
                <a:path extrusionOk="0" h="340" w="333">
                  <a:moveTo>
                    <a:pt x="167" y="0"/>
                  </a:moveTo>
                  <a:cubicBezTo>
                    <a:pt x="80" y="0"/>
                    <a:pt x="1" y="79"/>
                    <a:pt x="1" y="173"/>
                  </a:cubicBezTo>
                  <a:cubicBezTo>
                    <a:pt x="1" y="260"/>
                    <a:pt x="80" y="339"/>
                    <a:pt x="167" y="339"/>
                  </a:cubicBezTo>
                  <a:cubicBezTo>
                    <a:pt x="261" y="339"/>
                    <a:pt x="333" y="260"/>
                    <a:pt x="333" y="173"/>
                  </a:cubicBezTo>
                  <a:cubicBezTo>
                    <a:pt x="333" y="79"/>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3"/>
            <p:cNvSpPr/>
            <p:nvPr/>
          </p:nvSpPr>
          <p:spPr>
            <a:xfrm>
              <a:off x="2924300" y="4622200"/>
              <a:ext cx="8300" cy="8500"/>
            </a:xfrm>
            <a:custGeom>
              <a:rect b="b" l="l" r="r" t="t"/>
              <a:pathLst>
                <a:path extrusionOk="0" h="340" w="332">
                  <a:moveTo>
                    <a:pt x="166" y="0"/>
                  </a:moveTo>
                  <a:cubicBezTo>
                    <a:pt x="72" y="0"/>
                    <a:pt x="0" y="79"/>
                    <a:pt x="0" y="173"/>
                  </a:cubicBezTo>
                  <a:cubicBezTo>
                    <a:pt x="0" y="260"/>
                    <a:pt x="72" y="339"/>
                    <a:pt x="166" y="339"/>
                  </a:cubicBezTo>
                  <a:cubicBezTo>
                    <a:pt x="253" y="339"/>
                    <a:pt x="332" y="260"/>
                    <a:pt x="332" y="173"/>
                  </a:cubicBezTo>
                  <a:cubicBezTo>
                    <a:pt x="332" y="79"/>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3"/>
            <p:cNvSpPr/>
            <p:nvPr/>
          </p:nvSpPr>
          <p:spPr>
            <a:xfrm>
              <a:off x="3103525" y="4622200"/>
              <a:ext cx="8325" cy="8500"/>
            </a:xfrm>
            <a:custGeom>
              <a:rect b="b" l="l" r="r" t="t"/>
              <a:pathLst>
                <a:path extrusionOk="0" h="340" w="333">
                  <a:moveTo>
                    <a:pt x="166" y="0"/>
                  </a:moveTo>
                  <a:cubicBezTo>
                    <a:pt x="72" y="0"/>
                    <a:pt x="0" y="79"/>
                    <a:pt x="0" y="173"/>
                  </a:cubicBezTo>
                  <a:cubicBezTo>
                    <a:pt x="0" y="260"/>
                    <a:pt x="72" y="339"/>
                    <a:pt x="166" y="339"/>
                  </a:cubicBezTo>
                  <a:cubicBezTo>
                    <a:pt x="253" y="339"/>
                    <a:pt x="332" y="260"/>
                    <a:pt x="332" y="173"/>
                  </a:cubicBezTo>
                  <a:cubicBezTo>
                    <a:pt x="332" y="79"/>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3"/>
            <p:cNvSpPr/>
            <p:nvPr/>
          </p:nvSpPr>
          <p:spPr>
            <a:xfrm>
              <a:off x="3121375" y="4622200"/>
              <a:ext cx="8325" cy="8500"/>
            </a:xfrm>
            <a:custGeom>
              <a:rect b="b" l="l" r="r" t="t"/>
              <a:pathLst>
                <a:path extrusionOk="0" h="340" w="333">
                  <a:moveTo>
                    <a:pt x="166" y="0"/>
                  </a:moveTo>
                  <a:cubicBezTo>
                    <a:pt x="72" y="0"/>
                    <a:pt x="0" y="79"/>
                    <a:pt x="0" y="173"/>
                  </a:cubicBezTo>
                  <a:cubicBezTo>
                    <a:pt x="0" y="260"/>
                    <a:pt x="72" y="339"/>
                    <a:pt x="166" y="339"/>
                  </a:cubicBezTo>
                  <a:cubicBezTo>
                    <a:pt x="260" y="339"/>
                    <a:pt x="332" y="260"/>
                    <a:pt x="332" y="173"/>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3"/>
            <p:cNvSpPr/>
            <p:nvPr/>
          </p:nvSpPr>
          <p:spPr>
            <a:xfrm>
              <a:off x="3139225" y="4622200"/>
              <a:ext cx="8325" cy="8500"/>
            </a:xfrm>
            <a:custGeom>
              <a:rect b="b" l="l" r="r" t="t"/>
              <a:pathLst>
                <a:path extrusionOk="0" h="340" w="333">
                  <a:moveTo>
                    <a:pt x="166" y="0"/>
                  </a:moveTo>
                  <a:cubicBezTo>
                    <a:pt x="80" y="0"/>
                    <a:pt x="0" y="79"/>
                    <a:pt x="0" y="173"/>
                  </a:cubicBezTo>
                  <a:cubicBezTo>
                    <a:pt x="0" y="260"/>
                    <a:pt x="80" y="339"/>
                    <a:pt x="166" y="339"/>
                  </a:cubicBezTo>
                  <a:cubicBezTo>
                    <a:pt x="260" y="339"/>
                    <a:pt x="332" y="260"/>
                    <a:pt x="332" y="173"/>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3"/>
            <p:cNvSpPr/>
            <p:nvPr/>
          </p:nvSpPr>
          <p:spPr>
            <a:xfrm>
              <a:off x="3157250" y="4622200"/>
              <a:ext cx="8325" cy="8500"/>
            </a:xfrm>
            <a:custGeom>
              <a:rect b="b" l="l" r="r" t="t"/>
              <a:pathLst>
                <a:path extrusionOk="0" h="340" w="333">
                  <a:moveTo>
                    <a:pt x="167" y="0"/>
                  </a:moveTo>
                  <a:cubicBezTo>
                    <a:pt x="73" y="0"/>
                    <a:pt x="1" y="79"/>
                    <a:pt x="1" y="173"/>
                  </a:cubicBezTo>
                  <a:cubicBezTo>
                    <a:pt x="1" y="260"/>
                    <a:pt x="73" y="339"/>
                    <a:pt x="167" y="339"/>
                  </a:cubicBezTo>
                  <a:cubicBezTo>
                    <a:pt x="253" y="339"/>
                    <a:pt x="332" y="260"/>
                    <a:pt x="332" y="173"/>
                  </a:cubicBezTo>
                  <a:cubicBezTo>
                    <a:pt x="332" y="79"/>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3"/>
            <p:cNvSpPr/>
            <p:nvPr/>
          </p:nvSpPr>
          <p:spPr>
            <a:xfrm>
              <a:off x="3175100" y="4622200"/>
              <a:ext cx="8325" cy="8500"/>
            </a:xfrm>
            <a:custGeom>
              <a:rect b="b" l="l" r="r" t="t"/>
              <a:pathLst>
                <a:path extrusionOk="0" h="340" w="333">
                  <a:moveTo>
                    <a:pt x="167" y="0"/>
                  </a:moveTo>
                  <a:cubicBezTo>
                    <a:pt x="80" y="0"/>
                    <a:pt x="1" y="79"/>
                    <a:pt x="1" y="173"/>
                  </a:cubicBezTo>
                  <a:cubicBezTo>
                    <a:pt x="1" y="260"/>
                    <a:pt x="80" y="339"/>
                    <a:pt x="167" y="339"/>
                  </a:cubicBezTo>
                  <a:cubicBezTo>
                    <a:pt x="260" y="339"/>
                    <a:pt x="332" y="260"/>
                    <a:pt x="332" y="173"/>
                  </a:cubicBezTo>
                  <a:cubicBezTo>
                    <a:pt x="332" y="79"/>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3"/>
            <p:cNvSpPr/>
            <p:nvPr/>
          </p:nvSpPr>
          <p:spPr>
            <a:xfrm>
              <a:off x="3193125" y="4622200"/>
              <a:ext cx="8325" cy="8500"/>
            </a:xfrm>
            <a:custGeom>
              <a:rect b="b" l="l" r="r" t="t"/>
              <a:pathLst>
                <a:path extrusionOk="0" h="340" w="333">
                  <a:moveTo>
                    <a:pt x="167" y="0"/>
                  </a:moveTo>
                  <a:cubicBezTo>
                    <a:pt x="73" y="0"/>
                    <a:pt x="1" y="79"/>
                    <a:pt x="1" y="173"/>
                  </a:cubicBezTo>
                  <a:cubicBezTo>
                    <a:pt x="1" y="260"/>
                    <a:pt x="73" y="339"/>
                    <a:pt x="167" y="339"/>
                  </a:cubicBezTo>
                  <a:cubicBezTo>
                    <a:pt x="253" y="339"/>
                    <a:pt x="333" y="260"/>
                    <a:pt x="333" y="173"/>
                  </a:cubicBezTo>
                  <a:cubicBezTo>
                    <a:pt x="333" y="79"/>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3"/>
            <p:cNvSpPr/>
            <p:nvPr/>
          </p:nvSpPr>
          <p:spPr>
            <a:xfrm>
              <a:off x="3551600" y="4622200"/>
              <a:ext cx="8300" cy="8500"/>
            </a:xfrm>
            <a:custGeom>
              <a:rect b="b" l="l" r="r" t="t"/>
              <a:pathLst>
                <a:path extrusionOk="0" h="340" w="332">
                  <a:moveTo>
                    <a:pt x="166" y="0"/>
                  </a:moveTo>
                  <a:cubicBezTo>
                    <a:pt x="72" y="0"/>
                    <a:pt x="0" y="79"/>
                    <a:pt x="0" y="173"/>
                  </a:cubicBezTo>
                  <a:cubicBezTo>
                    <a:pt x="0" y="260"/>
                    <a:pt x="72" y="339"/>
                    <a:pt x="166" y="339"/>
                  </a:cubicBezTo>
                  <a:cubicBezTo>
                    <a:pt x="253" y="339"/>
                    <a:pt x="332" y="260"/>
                    <a:pt x="332" y="173"/>
                  </a:cubicBezTo>
                  <a:cubicBezTo>
                    <a:pt x="332" y="79"/>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3"/>
            <p:cNvSpPr/>
            <p:nvPr/>
          </p:nvSpPr>
          <p:spPr>
            <a:xfrm>
              <a:off x="2798800" y="4640225"/>
              <a:ext cx="8325" cy="8325"/>
            </a:xfrm>
            <a:custGeom>
              <a:rect b="b" l="l" r="r" t="t"/>
              <a:pathLst>
                <a:path extrusionOk="0" h="333" w="333">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3"/>
            <p:cNvSpPr/>
            <p:nvPr/>
          </p:nvSpPr>
          <p:spPr>
            <a:xfrm>
              <a:off x="2816650" y="4640225"/>
              <a:ext cx="8325" cy="8325"/>
            </a:xfrm>
            <a:custGeom>
              <a:rect b="b" l="l" r="r" t="t"/>
              <a:pathLst>
                <a:path extrusionOk="0" h="333" w="333">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3"/>
            <p:cNvSpPr/>
            <p:nvPr/>
          </p:nvSpPr>
          <p:spPr>
            <a:xfrm>
              <a:off x="2834675" y="4640225"/>
              <a:ext cx="8325" cy="8325"/>
            </a:xfrm>
            <a:custGeom>
              <a:rect b="b" l="l" r="r" t="t"/>
              <a:pathLst>
                <a:path extrusionOk="0" h="333" w="333">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3"/>
            <p:cNvSpPr/>
            <p:nvPr/>
          </p:nvSpPr>
          <p:spPr>
            <a:xfrm>
              <a:off x="2852525" y="4640225"/>
              <a:ext cx="8325" cy="8325"/>
            </a:xfrm>
            <a:custGeom>
              <a:rect b="b" l="l" r="r" t="t"/>
              <a:pathLst>
                <a:path extrusionOk="0" h="333" w="333">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3"/>
            <p:cNvSpPr/>
            <p:nvPr/>
          </p:nvSpPr>
          <p:spPr>
            <a:xfrm>
              <a:off x="2870375" y="4640225"/>
              <a:ext cx="8325" cy="8325"/>
            </a:xfrm>
            <a:custGeom>
              <a:rect b="b" l="l" r="r" t="t"/>
              <a:pathLst>
                <a:path extrusionOk="0" h="333" w="333">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3"/>
            <p:cNvSpPr/>
            <p:nvPr/>
          </p:nvSpPr>
          <p:spPr>
            <a:xfrm>
              <a:off x="2888400" y="4640225"/>
              <a:ext cx="8325" cy="8325"/>
            </a:xfrm>
            <a:custGeom>
              <a:rect b="b" l="l" r="r" t="t"/>
              <a:pathLst>
                <a:path extrusionOk="0" h="333" w="333">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3"/>
            <p:cNvSpPr/>
            <p:nvPr/>
          </p:nvSpPr>
          <p:spPr>
            <a:xfrm>
              <a:off x="2906250" y="4640225"/>
              <a:ext cx="8325" cy="8325"/>
            </a:xfrm>
            <a:custGeom>
              <a:rect b="b" l="l" r="r" t="t"/>
              <a:pathLst>
                <a:path extrusionOk="0" h="333" w="333">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3"/>
            <p:cNvSpPr/>
            <p:nvPr/>
          </p:nvSpPr>
          <p:spPr>
            <a:xfrm>
              <a:off x="2924300" y="4640225"/>
              <a:ext cx="8300" cy="8325"/>
            </a:xfrm>
            <a:custGeom>
              <a:rect b="b" l="l" r="r" t="t"/>
              <a:pathLst>
                <a:path extrusionOk="0" h="333"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3"/>
            <p:cNvSpPr/>
            <p:nvPr/>
          </p:nvSpPr>
          <p:spPr>
            <a:xfrm>
              <a:off x="3103525" y="4640225"/>
              <a:ext cx="8325" cy="8325"/>
            </a:xfrm>
            <a:custGeom>
              <a:rect b="b" l="l" r="r" t="t"/>
              <a:pathLst>
                <a:path extrusionOk="0" h="333" w="333">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3"/>
            <p:cNvSpPr/>
            <p:nvPr/>
          </p:nvSpPr>
          <p:spPr>
            <a:xfrm>
              <a:off x="3121375" y="4640225"/>
              <a:ext cx="8325" cy="8325"/>
            </a:xfrm>
            <a:custGeom>
              <a:rect b="b" l="l" r="r" t="t"/>
              <a:pathLst>
                <a:path extrusionOk="0" h="333" w="333">
                  <a:moveTo>
                    <a:pt x="166" y="0"/>
                  </a:moveTo>
                  <a:cubicBezTo>
                    <a:pt x="72" y="0"/>
                    <a:pt x="0" y="72"/>
                    <a:pt x="0" y="166"/>
                  </a:cubicBezTo>
                  <a:cubicBezTo>
                    <a:pt x="0" y="260"/>
                    <a:pt x="72"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3"/>
            <p:cNvSpPr/>
            <p:nvPr/>
          </p:nvSpPr>
          <p:spPr>
            <a:xfrm>
              <a:off x="3139225" y="4640225"/>
              <a:ext cx="8325" cy="8325"/>
            </a:xfrm>
            <a:custGeom>
              <a:rect b="b" l="l" r="r" t="t"/>
              <a:pathLst>
                <a:path extrusionOk="0" h="333" w="333">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3"/>
            <p:cNvSpPr/>
            <p:nvPr/>
          </p:nvSpPr>
          <p:spPr>
            <a:xfrm>
              <a:off x="3157250" y="4640225"/>
              <a:ext cx="8325" cy="8325"/>
            </a:xfrm>
            <a:custGeom>
              <a:rect b="b" l="l" r="r" t="t"/>
              <a:pathLst>
                <a:path extrusionOk="0" h="333" w="333">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3"/>
            <p:cNvSpPr/>
            <p:nvPr/>
          </p:nvSpPr>
          <p:spPr>
            <a:xfrm>
              <a:off x="3175100" y="4640225"/>
              <a:ext cx="8325" cy="8325"/>
            </a:xfrm>
            <a:custGeom>
              <a:rect b="b" l="l" r="r" t="t"/>
              <a:pathLst>
                <a:path extrusionOk="0" h="333" w="333">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3"/>
            <p:cNvSpPr/>
            <p:nvPr/>
          </p:nvSpPr>
          <p:spPr>
            <a:xfrm>
              <a:off x="3193125" y="4640225"/>
              <a:ext cx="8325" cy="8325"/>
            </a:xfrm>
            <a:custGeom>
              <a:rect b="b" l="l" r="r" t="t"/>
              <a:pathLst>
                <a:path extrusionOk="0" h="333" w="333">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3"/>
            <p:cNvSpPr/>
            <p:nvPr/>
          </p:nvSpPr>
          <p:spPr>
            <a:xfrm>
              <a:off x="3228825" y="4640225"/>
              <a:ext cx="8325" cy="8325"/>
            </a:xfrm>
            <a:custGeom>
              <a:rect b="b" l="l" r="r" t="t"/>
              <a:pathLst>
                <a:path extrusionOk="0" h="333" w="333">
                  <a:moveTo>
                    <a:pt x="167" y="0"/>
                  </a:moveTo>
                  <a:cubicBezTo>
                    <a:pt x="80" y="0"/>
                    <a:pt x="1" y="72"/>
                    <a:pt x="1" y="166"/>
                  </a:cubicBezTo>
                  <a:cubicBezTo>
                    <a:pt x="1" y="260"/>
                    <a:pt x="80"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3"/>
            <p:cNvSpPr/>
            <p:nvPr/>
          </p:nvSpPr>
          <p:spPr>
            <a:xfrm>
              <a:off x="3497675" y="4640225"/>
              <a:ext cx="8325" cy="8325"/>
            </a:xfrm>
            <a:custGeom>
              <a:rect b="b" l="l" r="r" t="t"/>
              <a:pathLst>
                <a:path extrusionOk="0" h="333" w="333">
                  <a:moveTo>
                    <a:pt x="167" y="0"/>
                  </a:moveTo>
                  <a:cubicBezTo>
                    <a:pt x="80" y="0"/>
                    <a:pt x="1" y="72"/>
                    <a:pt x="1" y="166"/>
                  </a:cubicBezTo>
                  <a:cubicBezTo>
                    <a:pt x="1" y="260"/>
                    <a:pt x="80"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3"/>
            <p:cNvSpPr/>
            <p:nvPr/>
          </p:nvSpPr>
          <p:spPr>
            <a:xfrm>
              <a:off x="3515700" y="4640225"/>
              <a:ext cx="8325" cy="8325"/>
            </a:xfrm>
            <a:custGeom>
              <a:rect b="b" l="l" r="r" t="t"/>
              <a:pathLst>
                <a:path extrusionOk="0" h="333" w="333">
                  <a:moveTo>
                    <a:pt x="167" y="0"/>
                  </a:moveTo>
                  <a:cubicBezTo>
                    <a:pt x="73" y="0"/>
                    <a:pt x="1" y="72"/>
                    <a:pt x="1" y="166"/>
                  </a:cubicBezTo>
                  <a:cubicBezTo>
                    <a:pt x="1" y="260"/>
                    <a:pt x="73" y="332"/>
                    <a:pt x="167" y="332"/>
                  </a:cubicBezTo>
                  <a:cubicBezTo>
                    <a:pt x="253" y="332"/>
                    <a:pt x="333" y="260"/>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3"/>
            <p:cNvSpPr/>
            <p:nvPr/>
          </p:nvSpPr>
          <p:spPr>
            <a:xfrm>
              <a:off x="3533550" y="4640225"/>
              <a:ext cx="8325" cy="8325"/>
            </a:xfrm>
            <a:custGeom>
              <a:rect b="b" l="l" r="r" t="t"/>
              <a:pathLst>
                <a:path extrusionOk="0" h="333" w="333">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3"/>
            <p:cNvSpPr/>
            <p:nvPr/>
          </p:nvSpPr>
          <p:spPr>
            <a:xfrm>
              <a:off x="3551600" y="4640225"/>
              <a:ext cx="8300" cy="8325"/>
            </a:xfrm>
            <a:custGeom>
              <a:rect b="b" l="l" r="r" t="t"/>
              <a:pathLst>
                <a:path extrusionOk="0" h="333"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3"/>
            <p:cNvSpPr/>
            <p:nvPr/>
          </p:nvSpPr>
          <p:spPr>
            <a:xfrm>
              <a:off x="2816650" y="4658250"/>
              <a:ext cx="8325" cy="8325"/>
            </a:xfrm>
            <a:custGeom>
              <a:rect b="b" l="l" r="r" t="t"/>
              <a:pathLst>
                <a:path extrusionOk="0" h="333" w="333">
                  <a:moveTo>
                    <a:pt x="166" y="1"/>
                  </a:moveTo>
                  <a:cubicBezTo>
                    <a:pt x="80" y="1"/>
                    <a:pt x="0" y="73"/>
                    <a:pt x="0" y="166"/>
                  </a:cubicBezTo>
                  <a:cubicBezTo>
                    <a:pt x="0" y="253"/>
                    <a:pt x="80" y="332"/>
                    <a:pt x="166" y="332"/>
                  </a:cubicBezTo>
                  <a:cubicBezTo>
                    <a:pt x="260" y="332"/>
                    <a:pt x="332" y="253"/>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3"/>
            <p:cNvSpPr/>
            <p:nvPr/>
          </p:nvSpPr>
          <p:spPr>
            <a:xfrm>
              <a:off x="2834675" y="4658250"/>
              <a:ext cx="8325" cy="8325"/>
            </a:xfrm>
            <a:custGeom>
              <a:rect b="b" l="l" r="r" t="t"/>
              <a:pathLst>
                <a:path extrusionOk="0" h="333" w="333">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3"/>
            <p:cNvSpPr/>
            <p:nvPr/>
          </p:nvSpPr>
          <p:spPr>
            <a:xfrm>
              <a:off x="2852525" y="4658250"/>
              <a:ext cx="8325" cy="8325"/>
            </a:xfrm>
            <a:custGeom>
              <a:rect b="b" l="l" r="r" t="t"/>
              <a:pathLst>
                <a:path extrusionOk="0" h="333" w="333">
                  <a:moveTo>
                    <a:pt x="167" y="1"/>
                  </a:moveTo>
                  <a:cubicBezTo>
                    <a:pt x="73" y="1"/>
                    <a:pt x="1" y="73"/>
                    <a:pt x="1" y="166"/>
                  </a:cubicBezTo>
                  <a:cubicBezTo>
                    <a:pt x="1" y="253"/>
                    <a:pt x="73" y="332"/>
                    <a:pt x="167" y="332"/>
                  </a:cubicBezTo>
                  <a:cubicBezTo>
                    <a:pt x="260" y="332"/>
                    <a:pt x="332" y="253"/>
                    <a:pt x="332" y="166"/>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3"/>
            <p:cNvSpPr/>
            <p:nvPr/>
          </p:nvSpPr>
          <p:spPr>
            <a:xfrm>
              <a:off x="2870375" y="4658250"/>
              <a:ext cx="8325" cy="8325"/>
            </a:xfrm>
            <a:custGeom>
              <a:rect b="b" l="l" r="r" t="t"/>
              <a:pathLst>
                <a:path extrusionOk="0" h="333" w="333">
                  <a:moveTo>
                    <a:pt x="167" y="1"/>
                  </a:moveTo>
                  <a:cubicBezTo>
                    <a:pt x="80" y="1"/>
                    <a:pt x="1" y="73"/>
                    <a:pt x="1" y="166"/>
                  </a:cubicBezTo>
                  <a:cubicBezTo>
                    <a:pt x="1" y="253"/>
                    <a:pt x="80" y="332"/>
                    <a:pt x="167" y="332"/>
                  </a:cubicBezTo>
                  <a:cubicBezTo>
                    <a:pt x="260" y="332"/>
                    <a:pt x="332" y="253"/>
                    <a:pt x="332" y="166"/>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3"/>
            <p:cNvSpPr/>
            <p:nvPr/>
          </p:nvSpPr>
          <p:spPr>
            <a:xfrm>
              <a:off x="2888400" y="4658250"/>
              <a:ext cx="8325" cy="8325"/>
            </a:xfrm>
            <a:custGeom>
              <a:rect b="b" l="l" r="r" t="t"/>
              <a:pathLst>
                <a:path extrusionOk="0" h="333" w="333">
                  <a:moveTo>
                    <a:pt x="167" y="1"/>
                  </a:moveTo>
                  <a:cubicBezTo>
                    <a:pt x="73" y="1"/>
                    <a:pt x="1" y="73"/>
                    <a:pt x="1" y="166"/>
                  </a:cubicBezTo>
                  <a:cubicBezTo>
                    <a:pt x="1" y="253"/>
                    <a:pt x="73" y="332"/>
                    <a:pt x="167" y="332"/>
                  </a:cubicBezTo>
                  <a:cubicBezTo>
                    <a:pt x="261" y="332"/>
                    <a:pt x="333" y="253"/>
                    <a:pt x="333" y="166"/>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3"/>
            <p:cNvSpPr/>
            <p:nvPr/>
          </p:nvSpPr>
          <p:spPr>
            <a:xfrm>
              <a:off x="2906250" y="4658250"/>
              <a:ext cx="8325" cy="8325"/>
            </a:xfrm>
            <a:custGeom>
              <a:rect b="b" l="l" r="r" t="t"/>
              <a:pathLst>
                <a:path extrusionOk="0" h="333" w="333">
                  <a:moveTo>
                    <a:pt x="167" y="1"/>
                  </a:moveTo>
                  <a:cubicBezTo>
                    <a:pt x="80" y="1"/>
                    <a:pt x="1" y="73"/>
                    <a:pt x="1" y="166"/>
                  </a:cubicBezTo>
                  <a:cubicBezTo>
                    <a:pt x="1" y="253"/>
                    <a:pt x="80" y="332"/>
                    <a:pt x="167" y="332"/>
                  </a:cubicBezTo>
                  <a:cubicBezTo>
                    <a:pt x="261" y="332"/>
                    <a:pt x="333" y="253"/>
                    <a:pt x="333" y="166"/>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3"/>
            <p:cNvSpPr/>
            <p:nvPr/>
          </p:nvSpPr>
          <p:spPr>
            <a:xfrm>
              <a:off x="3103525" y="4658250"/>
              <a:ext cx="8325" cy="8325"/>
            </a:xfrm>
            <a:custGeom>
              <a:rect b="b" l="l" r="r" t="t"/>
              <a:pathLst>
                <a:path extrusionOk="0" h="333" w="333">
                  <a:moveTo>
                    <a:pt x="166" y="1"/>
                  </a:moveTo>
                  <a:cubicBezTo>
                    <a:pt x="72" y="1"/>
                    <a:pt x="0" y="73"/>
                    <a:pt x="0" y="166"/>
                  </a:cubicBezTo>
                  <a:cubicBezTo>
                    <a:pt x="0" y="253"/>
                    <a:pt x="72" y="332"/>
                    <a:pt x="166" y="332"/>
                  </a:cubicBezTo>
                  <a:cubicBezTo>
                    <a:pt x="253" y="332"/>
                    <a:pt x="332" y="253"/>
                    <a:pt x="332" y="166"/>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3"/>
            <p:cNvSpPr/>
            <p:nvPr/>
          </p:nvSpPr>
          <p:spPr>
            <a:xfrm>
              <a:off x="3121375" y="4658250"/>
              <a:ext cx="8325" cy="8325"/>
            </a:xfrm>
            <a:custGeom>
              <a:rect b="b" l="l" r="r" t="t"/>
              <a:pathLst>
                <a:path extrusionOk="0" h="333" w="333">
                  <a:moveTo>
                    <a:pt x="166" y="1"/>
                  </a:moveTo>
                  <a:cubicBezTo>
                    <a:pt x="72" y="1"/>
                    <a:pt x="0" y="73"/>
                    <a:pt x="0" y="166"/>
                  </a:cubicBezTo>
                  <a:cubicBezTo>
                    <a:pt x="0" y="253"/>
                    <a:pt x="72" y="332"/>
                    <a:pt x="166" y="332"/>
                  </a:cubicBezTo>
                  <a:cubicBezTo>
                    <a:pt x="260" y="332"/>
                    <a:pt x="332" y="253"/>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3"/>
            <p:cNvSpPr/>
            <p:nvPr/>
          </p:nvSpPr>
          <p:spPr>
            <a:xfrm>
              <a:off x="3139225" y="4658250"/>
              <a:ext cx="8325" cy="8325"/>
            </a:xfrm>
            <a:custGeom>
              <a:rect b="b" l="l" r="r" t="t"/>
              <a:pathLst>
                <a:path extrusionOk="0" h="333" w="333">
                  <a:moveTo>
                    <a:pt x="166" y="1"/>
                  </a:moveTo>
                  <a:cubicBezTo>
                    <a:pt x="80" y="1"/>
                    <a:pt x="0" y="73"/>
                    <a:pt x="0" y="166"/>
                  </a:cubicBezTo>
                  <a:cubicBezTo>
                    <a:pt x="0" y="253"/>
                    <a:pt x="80" y="332"/>
                    <a:pt x="166" y="332"/>
                  </a:cubicBezTo>
                  <a:cubicBezTo>
                    <a:pt x="260" y="332"/>
                    <a:pt x="332" y="253"/>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3"/>
            <p:cNvSpPr/>
            <p:nvPr/>
          </p:nvSpPr>
          <p:spPr>
            <a:xfrm>
              <a:off x="3157250" y="4658250"/>
              <a:ext cx="8325" cy="8325"/>
            </a:xfrm>
            <a:custGeom>
              <a:rect b="b" l="l" r="r" t="t"/>
              <a:pathLst>
                <a:path extrusionOk="0" h="333" w="333">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3"/>
            <p:cNvSpPr/>
            <p:nvPr/>
          </p:nvSpPr>
          <p:spPr>
            <a:xfrm>
              <a:off x="3175100" y="4658250"/>
              <a:ext cx="8325" cy="8325"/>
            </a:xfrm>
            <a:custGeom>
              <a:rect b="b" l="l" r="r" t="t"/>
              <a:pathLst>
                <a:path extrusionOk="0" h="333" w="333">
                  <a:moveTo>
                    <a:pt x="167" y="1"/>
                  </a:moveTo>
                  <a:cubicBezTo>
                    <a:pt x="80" y="1"/>
                    <a:pt x="1" y="73"/>
                    <a:pt x="1" y="166"/>
                  </a:cubicBezTo>
                  <a:cubicBezTo>
                    <a:pt x="1" y="253"/>
                    <a:pt x="80" y="332"/>
                    <a:pt x="167" y="332"/>
                  </a:cubicBezTo>
                  <a:cubicBezTo>
                    <a:pt x="260" y="332"/>
                    <a:pt x="332" y="253"/>
                    <a:pt x="332" y="166"/>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3"/>
            <p:cNvSpPr/>
            <p:nvPr/>
          </p:nvSpPr>
          <p:spPr>
            <a:xfrm>
              <a:off x="3193125" y="4658250"/>
              <a:ext cx="8325" cy="8325"/>
            </a:xfrm>
            <a:custGeom>
              <a:rect b="b" l="l" r="r" t="t"/>
              <a:pathLst>
                <a:path extrusionOk="0" h="333" w="333">
                  <a:moveTo>
                    <a:pt x="167" y="1"/>
                  </a:moveTo>
                  <a:cubicBezTo>
                    <a:pt x="73" y="1"/>
                    <a:pt x="1" y="73"/>
                    <a:pt x="1" y="166"/>
                  </a:cubicBezTo>
                  <a:cubicBezTo>
                    <a:pt x="1" y="253"/>
                    <a:pt x="73" y="332"/>
                    <a:pt x="167" y="332"/>
                  </a:cubicBezTo>
                  <a:cubicBezTo>
                    <a:pt x="253" y="332"/>
                    <a:pt x="333" y="253"/>
                    <a:pt x="333" y="166"/>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3"/>
            <p:cNvSpPr/>
            <p:nvPr/>
          </p:nvSpPr>
          <p:spPr>
            <a:xfrm>
              <a:off x="3210975" y="4658250"/>
              <a:ext cx="8325" cy="8325"/>
            </a:xfrm>
            <a:custGeom>
              <a:rect b="b" l="l" r="r" t="t"/>
              <a:pathLst>
                <a:path extrusionOk="0" h="333" w="333">
                  <a:moveTo>
                    <a:pt x="167" y="1"/>
                  </a:moveTo>
                  <a:cubicBezTo>
                    <a:pt x="73" y="1"/>
                    <a:pt x="1" y="73"/>
                    <a:pt x="1" y="166"/>
                  </a:cubicBezTo>
                  <a:cubicBezTo>
                    <a:pt x="1" y="253"/>
                    <a:pt x="73" y="332"/>
                    <a:pt x="167" y="332"/>
                  </a:cubicBezTo>
                  <a:cubicBezTo>
                    <a:pt x="261" y="332"/>
                    <a:pt x="333" y="253"/>
                    <a:pt x="333" y="166"/>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3"/>
            <p:cNvSpPr/>
            <p:nvPr/>
          </p:nvSpPr>
          <p:spPr>
            <a:xfrm>
              <a:off x="3228825" y="4658250"/>
              <a:ext cx="8325" cy="8325"/>
            </a:xfrm>
            <a:custGeom>
              <a:rect b="b" l="l" r="r" t="t"/>
              <a:pathLst>
                <a:path extrusionOk="0" h="333" w="333">
                  <a:moveTo>
                    <a:pt x="167" y="1"/>
                  </a:moveTo>
                  <a:cubicBezTo>
                    <a:pt x="80" y="1"/>
                    <a:pt x="1" y="73"/>
                    <a:pt x="1" y="166"/>
                  </a:cubicBezTo>
                  <a:cubicBezTo>
                    <a:pt x="1" y="253"/>
                    <a:pt x="80" y="332"/>
                    <a:pt x="167" y="332"/>
                  </a:cubicBezTo>
                  <a:cubicBezTo>
                    <a:pt x="261" y="332"/>
                    <a:pt x="333" y="253"/>
                    <a:pt x="333" y="166"/>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3"/>
            <p:cNvSpPr/>
            <p:nvPr/>
          </p:nvSpPr>
          <p:spPr>
            <a:xfrm>
              <a:off x="3479825" y="4658250"/>
              <a:ext cx="8325" cy="8325"/>
            </a:xfrm>
            <a:custGeom>
              <a:rect b="b" l="l" r="r" t="t"/>
              <a:pathLst>
                <a:path extrusionOk="0" h="333" w="333">
                  <a:moveTo>
                    <a:pt x="166" y="1"/>
                  </a:moveTo>
                  <a:cubicBezTo>
                    <a:pt x="73" y="1"/>
                    <a:pt x="1" y="73"/>
                    <a:pt x="1" y="166"/>
                  </a:cubicBezTo>
                  <a:cubicBezTo>
                    <a:pt x="1" y="253"/>
                    <a:pt x="73" y="332"/>
                    <a:pt x="166" y="332"/>
                  </a:cubicBezTo>
                  <a:cubicBezTo>
                    <a:pt x="260" y="332"/>
                    <a:pt x="332" y="253"/>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3"/>
            <p:cNvSpPr/>
            <p:nvPr/>
          </p:nvSpPr>
          <p:spPr>
            <a:xfrm>
              <a:off x="3497675" y="4658250"/>
              <a:ext cx="8325" cy="8325"/>
            </a:xfrm>
            <a:custGeom>
              <a:rect b="b" l="l" r="r" t="t"/>
              <a:pathLst>
                <a:path extrusionOk="0" h="333" w="333">
                  <a:moveTo>
                    <a:pt x="167" y="1"/>
                  </a:moveTo>
                  <a:cubicBezTo>
                    <a:pt x="80" y="1"/>
                    <a:pt x="1" y="73"/>
                    <a:pt x="1" y="166"/>
                  </a:cubicBezTo>
                  <a:cubicBezTo>
                    <a:pt x="1" y="253"/>
                    <a:pt x="80" y="332"/>
                    <a:pt x="167" y="332"/>
                  </a:cubicBezTo>
                  <a:cubicBezTo>
                    <a:pt x="260" y="332"/>
                    <a:pt x="332" y="253"/>
                    <a:pt x="332" y="166"/>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3"/>
            <p:cNvSpPr/>
            <p:nvPr/>
          </p:nvSpPr>
          <p:spPr>
            <a:xfrm>
              <a:off x="3515700" y="4658250"/>
              <a:ext cx="8325" cy="8325"/>
            </a:xfrm>
            <a:custGeom>
              <a:rect b="b" l="l" r="r" t="t"/>
              <a:pathLst>
                <a:path extrusionOk="0" h="333" w="333">
                  <a:moveTo>
                    <a:pt x="167" y="1"/>
                  </a:moveTo>
                  <a:cubicBezTo>
                    <a:pt x="73" y="1"/>
                    <a:pt x="1" y="73"/>
                    <a:pt x="1" y="166"/>
                  </a:cubicBezTo>
                  <a:cubicBezTo>
                    <a:pt x="1" y="253"/>
                    <a:pt x="73" y="332"/>
                    <a:pt x="167" y="332"/>
                  </a:cubicBezTo>
                  <a:cubicBezTo>
                    <a:pt x="253" y="332"/>
                    <a:pt x="333" y="253"/>
                    <a:pt x="333" y="166"/>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3"/>
            <p:cNvSpPr/>
            <p:nvPr/>
          </p:nvSpPr>
          <p:spPr>
            <a:xfrm>
              <a:off x="3533550" y="4658250"/>
              <a:ext cx="8325" cy="8325"/>
            </a:xfrm>
            <a:custGeom>
              <a:rect b="b" l="l" r="r" t="t"/>
              <a:pathLst>
                <a:path extrusionOk="0" h="333" w="333">
                  <a:moveTo>
                    <a:pt x="167" y="1"/>
                  </a:moveTo>
                  <a:cubicBezTo>
                    <a:pt x="73" y="1"/>
                    <a:pt x="1" y="73"/>
                    <a:pt x="1" y="166"/>
                  </a:cubicBezTo>
                  <a:cubicBezTo>
                    <a:pt x="1" y="253"/>
                    <a:pt x="73" y="332"/>
                    <a:pt x="167" y="332"/>
                  </a:cubicBezTo>
                  <a:cubicBezTo>
                    <a:pt x="261" y="332"/>
                    <a:pt x="333" y="253"/>
                    <a:pt x="333" y="166"/>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3"/>
            <p:cNvSpPr/>
            <p:nvPr/>
          </p:nvSpPr>
          <p:spPr>
            <a:xfrm>
              <a:off x="3551600" y="4658250"/>
              <a:ext cx="8300" cy="8325"/>
            </a:xfrm>
            <a:custGeom>
              <a:rect b="b" l="l" r="r" t="t"/>
              <a:pathLst>
                <a:path extrusionOk="0" h="333" w="332">
                  <a:moveTo>
                    <a:pt x="166" y="1"/>
                  </a:moveTo>
                  <a:cubicBezTo>
                    <a:pt x="72" y="1"/>
                    <a:pt x="0" y="73"/>
                    <a:pt x="0" y="166"/>
                  </a:cubicBezTo>
                  <a:cubicBezTo>
                    <a:pt x="0" y="253"/>
                    <a:pt x="72" y="332"/>
                    <a:pt x="166" y="332"/>
                  </a:cubicBezTo>
                  <a:cubicBezTo>
                    <a:pt x="253" y="332"/>
                    <a:pt x="332" y="253"/>
                    <a:pt x="332" y="166"/>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3"/>
            <p:cNvSpPr/>
            <p:nvPr/>
          </p:nvSpPr>
          <p:spPr>
            <a:xfrm>
              <a:off x="2816650" y="4676100"/>
              <a:ext cx="8325" cy="8325"/>
            </a:xfrm>
            <a:custGeom>
              <a:rect b="b" l="l" r="r" t="t"/>
              <a:pathLst>
                <a:path extrusionOk="0" h="333" w="333">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3"/>
            <p:cNvSpPr/>
            <p:nvPr/>
          </p:nvSpPr>
          <p:spPr>
            <a:xfrm>
              <a:off x="2834675" y="4676100"/>
              <a:ext cx="8325" cy="8325"/>
            </a:xfrm>
            <a:custGeom>
              <a:rect b="b" l="l" r="r" t="t"/>
              <a:pathLst>
                <a:path extrusionOk="0" h="333" w="333">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3"/>
            <p:cNvSpPr/>
            <p:nvPr/>
          </p:nvSpPr>
          <p:spPr>
            <a:xfrm>
              <a:off x="2852525" y="4676100"/>
              <a:ext cx="8325" cy="8325"/>
            </a:xfrm>
            <a:custGeom>
              <a:rect b="b" l="l" r="r" t="t"/>
              <a:pathLst>
                <a:path extrusionOk="0" h="333" w="333">
                  <a:moveTo>
                    <a:pt x="167" y="1"/>
                  </a:moveTo>
                  <a:cubicBezTo>
                    <a:pt x="73" y="1"/>
                    <a:pt x="1" y="80"/>
                    <a:pt x="1" y="166"/>
                  </a:cubicBezTo>
                  <a:cubicBezTo>
                    <a:pt x="1" y="260"/>
                    <a:pt x="73" y="332"/>
                    <a:pt x="167" y="332"/>
                  </a:cubicBezTo>
                  <a:cubicBezTo>
                    <a:pt x="260" y="332"/>
                    <a:pt x="332" y="260"/>
                    <a:pt x="332" y="166"/>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3"/>
            <p:cNvSpPr/>
            <p:nvPr/>
          </p:nvSpPr>
          <p:spPr>
            <a:xfrm>
              <a:off x="2870375" y="4676100"/>
              <a:ext cx="8325" cy="8325"/>
            </a:xfrm>
            <a:custGeom>
              <a:rect b="b" l="l" r="r" t="t"/>
              <a:pathLst>
                <a:path extrusionOk="0" h="333" w="333">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3"/>
            <p:cNvSpPr/>
            <p:nvPr/>
          </p:nvSpPr>
          <p:spPr>
            <a:xfrm>
              <a:off x="2888400" y="4676100"/>
              <a:ext cx="8325" cy="8325"/>
            </a:xfrm>
            <a:custGeom>
              <a:rect b="b" l="l" r="r" t="t"/>
              <a:pathLst>
                <a:path extrusionOk="0" h="333" w="333">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3"/>
            <p:cNvSpPr/>
            <p:nvPr/>
          </p:nvSpPr>
          <p:spPr>
            <a:xfrm>
              <a:off x="2906250" y="4676100"/>
              <a:ext cx="8325" cy="8325"/>
            </a:xfrm>
            <a:custGeom>
              <a:rect b="b" l="l" r="r" t="t"/>
              <a:pathLst>
                <a:path extrusionOk="0" h="333" w="333">
                  <a:moveTo>
                    <a:pt x="167" y="1"/>
                  </a:moveTo>
                  <a:cubicBezTo>
                    <a:pt x="80" y="1"/>
                    <a:pt x="1" y="80"/>
                    <a:pt x="1" y="166"/>
                  </a:cubicBezTo>
                  <a:cubicBezTo>
                    <a:pt x="1" y="260"/>
                    <a:pt x="80" y="332"/>
                    <a:pt x="167" y="332"/>
                  </a:cubicBezTo>
                  <a:cubicBezTo>
                    <a:pt x="261" y="332"/>
                    <a:pt x="333" y="260"/>
                    <a:pt x="333" y="166"/>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3"/>
            <p:cNvSpPr/>
            <p:nvPr/>
          </p:nvSpPr>
          <p:spPr>
            <a:xfrm>
              <a:off x="3121375" y="4676100"/>
              <a:ext cx="8325" cy="8325"/>
            </a:xfrm>
            <a:custGeom>
              <a:rect b="b" l="l" r="r" t="t"/>
              <a:pathLst>
                <a:path extrusionOk="0" h="333" w="333">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3"/>
            <p:cNvSpPr/>
            <p:nvPr/>
          </p:nvSpPr>
          <p:spPr>
            <a:xfrm>
              <a:off x="3139225" y="4676100"/>
              <a:ext cx="8325" cy="8325"/>
            </a:xfrm>
            <a:custGeom>
              <a:rect b="b" l="l" r="r" t="t"/>
              <a:pathLst>
                <a:path extrusionOk="0" h="333" w="333">
                  <a:moveTo>
                    <a:pt x="166" y="1"/>
                  </a:moveTo>
                  <a:cubicBezTo>
                    <a:pt x="80" y="1"/>
                    <a:pt x="0" y="80"/>
                    <a:pt x="0" y="166"/>
                  </a:cubicBezTo>
                  <a:cubicBezTo>
                    <a:pt x="0" y="260"/>
                    <a:pt x="80"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3"/>
            <p:cNvSpPr/>
            <p:nvPr/>
          </p:nvSpPr>
          <p:spPr>
            <a:xfrm>
              <a:off x="3157250" y="4676100"/>
              <a:ext cx="8325" cy="8325"/>
            </a:xfrm>
            <a:custGeom>
              <a:rect b="b" l="l" r="r" t="t"/>
              <a:pathLst>
                <a:path extrusionOk="0" h="333" w="333">
                  <a:moveTo>
                    <a:pt x="167" y="1"/>
                  </a:moveTo>
                  <a:cubicBezTo>
                    <a:pt x="73" y="1"/>
                    <a:pt x="1" y="80"/>
                    <a:pt x="1" y="166"/>
                  </a:cubicBezTo>
                  <a:cubicBezTo>
                    <a:pt x="1" y="260"/>
                    <a:pt x="73" y="332"/>
                    <a:pt x="167" y="332"/>
                  </a:cubicBezTo>
                  <a:cubicBezTo>
                    <a:pt x="253" y="332"/>
                    <a:pt x="332" y="260"/>
                    <a:pt x="332" y="166"/>
                  </a:cubicBezTo>
                  <a:cubicBezTo>
                    <a:pt x="332"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3"/>
            <p:cNvSpPr/>
            <p:nvPr/>
          </p:nvSpPr>
          <p:spPr>
            <a:xfrm>
              <a:off x="3175100" y="4676100"/>
              <a:ext cx="8325" cy="8325"/>
            </a:xfrm>
            <a:custGeom>
              <a:rect b="b" l="l" r="r" t="t"/>
              <a:pathLst>
                <a:path extrusionOk="0" h="333" w="333">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3"/>
            <p:cNvSpPr/>
            <p:nvPr/>
          </p:nvSpPr>
          <p:spPr>
            <a:xfrm>
              <a:off x="3210975" y="4676100"/>
              <a:ext cx="8325" cy="8325"/>
            </a:xfrm>
            <a:custGeom>
              <a:rect b="b" l="l" r="r" t="t"/>
              <a:pathLst>
                <a:path extrusionOk="0" h="333" w="333">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3"/>
            <p:cNvSpPr/>
            <p:nvPr/>
          </p:nvSpPr>
          <p:spPr>
            <a:xfrm>
              <a:off x="3228825" y="4676100"/>
              <a:ext cx="8325" cy="8325"/>
            </a:xfrm>
            <a:custGeom>
              <a:rect b="b" l="l" r="r" t="t"/>
              <a:pathLst>
                <a:path extrusionOk="0" h="333" w="333">
                  <a:moveTo>
                    <a:pt x="167" y="1"/>
                  </a:moveTo>
                  <a:cubicBezTo>
                    <a:pt x="80" y="1"/>
                    <a:pt x="1" y="80"/>
                    <a:pt x="1" y="166"/>
                  </a:cubicBezTo>
                  <a:cubicBezTo>
                    <a:pt x="1" y="260"/>
                    <a:pt x="80" y="332"/>
                    <a:pt x="167" y="332"/>
                  </a:cubicBezTo>
                  <a:cubicBezTo>
                    <a:pt x="261" y="332"/>
                    <a:pt x="333" y="260"/>
                    <a:pt x="333" y="166"/>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3"/>
            <p:cNvSpPr/>
            <p:nvPr/>
          </p:nvSpPr>
          <p:spPr>
            <a:xfrm>
              <a:off x="3461975" y="4676100"/>
              <a:ext cx="8325" cy="8325"/>
            </a:xfrm>
            <a:custGeom>
              <a:rect b="b" l="l" r="r" t="t"/>
              <a:pathLst>
                <a:path extrusionOk="0" h="333" w="333">
                  <a:moveTo>
                    <a:pt x="166" y="1"/>
                  </a:moveTo>
                  <a:cubicBezTo>
                    <a:pt x="73" y="1"/>
                    <a:pt x="1" y="80"/>
                    <a:pt x="1" y="166"/>
                  </a:cubicBezTo>
                  <a:cubicBezTo>
                    <a:pt x="1" y="260"/>
                    <a:pt x="73" y="332"/>
                    <a:pt x="166" y="332"/>
                  </a:cubicBezTo>
                  <a:cubicBezTo>
                    <a:pt x="253" y="332"/>
                    <a:pt x="332" y="260"/>
                    <a:pt x="332" y="166"/>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3"/>
            <p:cNvSpPr/>
            <p:nvPr/>
          </p:nvSpPr>
          <p:spPr>
            <a:xfrm>
              <a:off x="3479825" y="4676100"/>
              <a:ext cx="8325" cy="8325"/>
            </a:xfrm>
            <a:custGeom>
              <a:rect b="b" l="l" r="r" t="t"/>
              <a:pathLst>
                <a:path extrusionOk="0" h="333" w="333">
                  <a:moveTo>
                    <a:pt x="166" y="1"/>
                  </a:moveTo>
                  <a:cubicBezTo>
                    <a:pt x="73" y="1"/>
                    <a:pt x="1" y="80"/>
                    <a:pt x="1" y="166"/>
                  </a:cubicBezTo>
                  <a:cubicBezTo>
                    <a:pt x="1" y="260"/>
                    <a:pt x="73"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3"/>
            <p:cNvSpPr/>
            <p:nvPr/>
          </p:nvSpPr>
          <p:spPr>
            <a:xfrm>
              <a:off x="3497675" y="4676100"/>
              <a:ext cx="8325" cy="8325"/>
            </a:xfrm>
            <a:custGeom>
              <a:rect b="b" l="l" r="r" t="t"/>
              <a:pathLst>
                <a:path extrusionOk="0" h="333" w="333">
                  <a:moveTo>
                    <a:pt x="167" y="1"/>
                  </a:moveTo>
                  <a:cubicBezTo>
                    <a:pt x="80" y="1"/>
                    <a:pt x="1" y="80"/>
                    <a:pt x="1" y="166"/>
                  </a:cubicBezTo>
                  <a:cubicBezTo>
                    <a:pt x="1" y="260"/>
                    <a:pt x="80" y="332"/>
                    <a:pt x="167" y="332"/>
                  </a:cubicBezTo>
                  <a:cubicBezTo>
                    <a:pt x="260" y="332"/>
                    <a:pt x="332" y="260"/>
                    <a:pt x="332" y="166"/>
                  </a:cubicBezTo>
                  <a:cubicBezTo>
                    <a:pt x="332" y="80"/>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3"/>
            <p:cNvSpPr/>
            <p:nvPr/>
          </p:nvSpPr>
          <p:spPr>
            <a:xfrm>
              <a:off x="3515700" y="4676100"/>
              <a:ext cx="8325" cy="8325"/>
            </a:xfrm>
            <a:custGeom>
              <a:rect b="b" l="l" r="r" t="t"/>
              <a:pathLst>
                <a:path extrusionOk="0" h="333" w="333">
                  <a:moveTo>
                    <a:pt x="167" y="1"/>
                  </a:moveTo>
                  <a:cubicBezTo>
                    <a:pt x="73" y="1"/>
                    <a:pt x="1" y="80"/>
                    <a:pt x="1" y="166"/>
                  </a:cubicBezTo>
                  <a:cubicBezTo>
                    <a:pt x="1" y="260"/>
                    <a:pt x="73" y="332"/>
                    <a:pt x="167" y="332"/>
                  </a:cubicBezTo>
                  <a:cubicBezTo>
                    <a:pt x="253" y="332"/>
                    <a:pt x="333" y="260"/>
                    <a:pt x="333" y="166"/>
                  </a:cubicBezTo>
                  <a:cubicBezTo>
                    <a:pt x="333"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3"/>
            <p:cNvSpPr/>
            <p:nvPr/>
          </p:nvSpPr>
          <p:spPr>
            <a:xfrm>
              <a:off x="3533550" y="4676100"/>
              <a:ext cx="8325" cy="8325"/>
            </a:xfrm>
            <a:custGeom>
              <a:rect b="b" l="l" r="r" t="t"/>
              <a:pathLst>
                <a:path extrusionOk="0" h="333" w="333">
                  <a:moveTo>
                    <a:pt x="167" y="1"/>
                  </a:moveTo>
                  <a:cubicBezTo>
                    <a:pt x="73" y="1"/>
                    <a:pt x="1" y="80"/>
                    <a:pt x="1" y="166"/>
                  </a:cubicBezTo>
                  <a:cubicBezTo>
                    <a:pt x="1" y="260"/>
                    <a:pt x="73" y="332"/>
                    <a:pt x="167" y="332"/>
                  </a:cubicBezTo>
                  <a:cubicBezTo>
                    <a:pt x="261" y="332"/>
                    <a:pt x="333" y="260"/>
                    <a:pt x="333" y="166"/>
                  </a:cubicBezTo>
                  <a:cubicBezTo>
                    <a:pt x="333" y="80"/>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3"/>
            <p:cNvSpPr/>
            <p:nvPr/>
          </p:nvSpPr>
          <p:spPr>
            <a:xfrm>
              <a:off x="3551600" y="4676100"/>
              <a:ext cx="8300" cy="8325"/>
            </a:xfrm>
            <a:custGeom>
              <a:rect b="b" l="l" r="r" t="t"/>
              <a:pathLst>
                <a:path extrusionOk="0" h="333" w="332">
                  <a:moveTo>
                    <a:pt x="166" y="1"/>
                  </a:moveTo>
                  <a:cubicBezTo>
                    <a:pt x="72" y="1"/>
                    <a:pt x="0" y="80"/>
                    <a:pt x="0" y="166"/>
                  </a:cubicBezTo>
                  <a:cubicBezTo>
                    <a:pt x="0" y="260"/>
                    <a:pt x="72" y="332"/>
                    <a:pt x="166" y="332"/>
                  </a:cubicBezTo>
                  <a:cubicBezTo>
                    <a:pt x="253" y="332"/>
                    <a:pt x="332" y="260"/>
                    <a:pt x="332" y="166"/>
                  </a:cubicBezTo>
                  <a:cubicBezTo>
                    <a:pt x="332" y="80"/>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3"/>
            <p:cNvSpPr/>
            <p:nvPr/>
          </p:nvSpPr>
          <p:spPr>
            <a:xfrm>
              <a:off x="3569450" y="4676100"/>
              <a:ext cx="8300" cy="8325"/>
            </a:xfrm>
            <a:custGeom>
              <a:rect b="b" l="l" r="r" t="t"/>
              <a:pathLst>
                <a:path extrusionOk="0" h="333" w="332">
                  <a:moveTo>
                    <a:pt x="166" y="1"/>
                  </a:moveTo>
                  <a:cubicBezTo>
                    <a:pt x="72" y="1"/>
                    <a:pt x="0" y="80"/>
                    <a:pt x="0" y="166"/>
                  </a:cubicBezTo>
                  <a:cubicBezTo>
                    <a:pt x="0" y="260"/>
                    <a:pt x="72" y="332"/>
                    <a:pt x="166" y="332"/>
                  </a:cubicBezTo>
                  <a:cubicBezTo>
                    <a:pt x="260" y="332"/>
                    <a:pt x="332" y="260"/>
                    <a:pt x="332" y="166"/>
                  </a:cubicBezTo>
                  <a:cubicBezTo>
                    <a:pt x="332" y="80"/>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3"/>
            <p:cNvSpPr/>
            <p:nvPr/>
          </p:nvSpPr>
          <p:spPr>
            <a:xfrm>
              <a:off x="2816650" y="4694125"/>
              <a:ext cx="8325" cy="8325"/>
            </a:xfrm>
            <a:custGeom>
              <a:rect b="b" l="l" r="r" t="t"/>
              <a:pathLst>
                <a:path extrusionOk="0" h="333" w="333">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3"/>
            <p:cNvSpPr/>
            <p:nvPr/>
          </p:nvSpPr>
          <p:spPr>
            <a:xfrm>
              <a:off x="2834675" y="4694125"/>
              <a:ext cx="8325" cy="8325"/>
            </a:xfrm>
            <a:custGeom>
              <a:rect b="b" l="l" r="r" t="t"/>
              <a:pathLst>
                <a:path extrusionOk="0" h="333" w="333">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3"/>
            <p:cNvSpPr/>
            <p:nvPr/>
          </p:nvSpPr>
          <p:spPr>
            <a:xfrm>
              <a:off x="2852525" y="4694125"/>
              <a:ext cx="8325" cy="8325"/>
            </a:xfrm>
            <a:custGeom>
              <a:rect b="b" l="l" r="r" t="t"/>
              <a:pathLst>
                <a:path extrusionOk="0" h="333" w="333">
                  <a:moveTo>
                    <a:pt x="167" y="1"/>
                  </a:moveTo>
                  <a:cubicBezTo>
                    <a:pt x="73" y="1"/>
                    <a:pt x="1" y="73"/>
                    <a:pt x="1" y="167"/>
                  </a:cubicBezTo>
                  <a:cubicBezTo>
                    <a:pt x="1" y="260"/>
                    <a:pt x="73" y="333"/>
                    <a:pt x="167" y="333"/>
                  </a:cubicBezTo>
                  <a:cubicBezTo>
                    <a:pt x="260" y="333"/>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3"/>
            <p:cNvSpPr/>
            <p:nvPr/>
          </p:nvSpPr>
          <p:spPr>
            <a:xfrm>
              <a:off x="2870375" y="4694125"/>
              <a:ext cx="8325" cy="8325"/>
            </a:xfrm>
            <a:custGeom>
              <a:rect b="b" l="l" r="r" t="t"/>
              <a:pathLst>
                <a:path extrusionOk="0" h="333" w="333">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3"/>
            <p:cNvSpPr/>
            <p:nvPr/>
          </p:nvSpPr>
          <p:spPr>
            <a:xfrm>
              <a:off x="2888400" y="4694125"/>
              <a:ext cx="8325" cy="8325"/>
            </a:xfrm>
            <a:custGeom>
              <a:rect b="b" l="l" r="r" t="t"/>
              <a:pathLst>
                <a:path extrusionOk="0" h="333" w="333">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3"/>
            <p:cNvSpPr/>
            <p:nvPr/>
          </p:nvSpPr>
          <p:spPr>
            <a:xfrm>
              <a:off x="3121375" y="4694125"/>
              <a:ext cx="8325" cy="8325"/>
            </a:xfrm>
            <a:custGeom>
              <a:rect b="b" l="l" r="r" t="t"/>
              <a:pathLst>
                <a:path extrusionOk="0" h="333" w="333">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3"/>
            <p:cNvSpPr/>
            <p:nvPr/>
          </p:nvSpPr>
          <p:spPr>
            <a:xfrm>
              <a:off x="3139225" y="4694125"/>
              <a:ext cx="8325" cy="8325"/>
            </a:xfrm>
            <a:custGeom>
              <a:rect b="b" l="l" r="r" t="t"/>
              <a:pathLst>
                <a:path extrusionOk="0" h="333" w="333">
                  <a:moveTo>
                    <a:pt x="166" y="1"/>
                  </a:moveTo>
                  <a:cubicBezTo>
                    <a:pt x="80" y="1"/>
                    <a:pt x="0" y="73"/>
                    <a:pt x="0" y="167"/>
                  </a:cubicBezTo>
                  <a:cubicBezTo>
                    <a:pt x="0" y="260"/>
                    <a:pt x="80"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3"/>
            <p:cNvSpPr/>
            <p:nvPr/>
          </p:nvSpPr>
          <p:spPr>
            <a:xfrm>
              <a:off x="3157250" y="4694125"/>
              <a:ext cx="8325" cy="8325"/>
            </a:xfrm>
            <a:custGeom>
              <a:rect b="b" l="l" r="r" t="t"/>
              <a:pathLst>
                <a:path extrusionOk="0" h="333" w="333">
                  <a:moveTo>
                    <a:pt x="167" y="1"/>
                  </a:moveTo>
                  <a:cubicBezTo>
                    <a:pt x="73" y="1"/>
                    <a:pt x="1" y="73"/>
                    <a:pt x="1" y="167"/>
                  </a:cubicBezTo>
                  <a:cubicBezTo>
                    <a:pt x="1" y="260"/>
                    <a:pt x="73" y="333"/>
                    <a:pt x="167" y="333"/>
                  </a:cubicBezTo>
                  <a:cubicBezTo>
                    <a:pt x="253" y="333"/>
                    <a:pt x="332" y="260"/>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3"/>
            <p:cNvSpPr/>
            <p:nvPr/>
          </p:nvSpPr>
          <p:spPr>
            <a:xfrm>
              <a:off x="3175100" y="4694125"/>
              <a:ext cx="8325" cy="8325"/>
            </a:xfrm>
            <a:custGeom>
              <a:rect b="b" l="l" r="r" t="t"/>
              <a:pathLst>
                <a:path extrusionOk="0" h="333" w="333">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3"/>
            <p:cNvSpPr/>
            <p:nvPr/>
          </p:nvSpPr>
          <p:spPr>
            <a:xfrm>
              <a:off x="3210975" y="4694125"/>
              <a:ext cx="8325" cy="8325"/>
            </a:xfrm>
            <a:custGeom>
              <a:rect b="b" l="l" r="r" t="t"/>
              <a:pathLst>
                <a:path extrusionOk="0" h="333" w="333">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3"/>
            <p:cNvSpPr/>
            <p:nvPr/>
          </p:nvSpPr>
          <p:spPr>
            <a:xfrm>
              <a:off x="3461975" y="4694125"/>
              <a:ext cx="8325" cy="8325"/>
            </a:xfrm>
            <a:custGeom>
              <a:rect b="b" l="l" r="r" t="t"/>
              <a:pathLst>
                <a:path extrusionOk="0" h="333" w="333">
                  <a:moveTo>
                    <a:pt x="166" y="1"/>
                  </a:moveTo>
                  <a:cubicBezTo>
                    <a:pt x="73" y="1"/>
                    <a:pt x="1" y="73"/>
                    <a:pt x="1" y="167"/>
                  </a:cubicBezTo>
                  <a:cubicBezTo>
                    <a:pt x="1" y="260"/>
                    <a:pt x="73" y="333"/>
                    <a:pt x="166" y="333"/>
                  </a:cubicBezTo>
                  <a:cubicBezTo>
                    <a:pt x="253" y="333"/>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3"/>
            <p:cNvSpPr/>
            <p:nvPr/>
          </p:nvSpPr>
          <p:spPr>
            <a:xfrm>
              <a:off x="3479825" y="4694125"/>
              <a:ext cx="8325" cy="8325"/>
            </a:xfrm>
            <a:custGeom>
              <a:rect b="b" l="l" r="r" t="t"/>
              <a:pathLst>
                <a:path extrusionOk="0" h="333" w="333">
                  <a:moveTo>
                    <a:pt x="166" y="1"/>
                  </a:moveTo>
                  <a:cubicBezTo>
                    <a:pt x="73" y="1"/>
                    <a:pt x="1" y="73"/>
                    <a:pt x="1" y="167"/>
                  </a:cubicBezTo>
                  <a:cubicBezTo>
                    <a:pt x="1" y="260"/>
                    <a:pt x="73"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3"/>
            <p:cNvSpPr/>
            <p:nvPr/>
          </p:nvSpPr>
          <p:spPr>
            <a:xfrm>
              <a:off x="3497675" y="4694125"/>
              <a:ext cx="8325" cy="8325"/>
            </a:xfrm>
            <a:custGeom>
              <a:rect b="b" l="l" r="r" t="t"/>
              <a:pathLst>
                <a:path extrusionOk="0" h="333" w="333">
                  <a:moveTo>
                    <a:pt x="167" y="1"/>
                  </a:moveTo>
                  <a:cubicBezTo>
                    <a:pt x="80" y="1"/>
                    <a:pt x="1" y="73"/>
                    <a:pt x="1" y="167"/>
                  </a:cubicBezTo>
                  <a:cubicBezTo>
                    <a:pt x="1" y="260"/>
                    <a:pt x="80" y="333"/>
                    <a:pt x="167" y="333"/>
                  </a:cubicBezTo>
                  <a:cubicBezTo>
                    <a:pt x="260" y="333"/>
                    <a:pt x="332" y="260"/>
                    <a:pt x="332" y="167"/>
                  </a:cubicBezTo>
                  <a:cubicBezTo>
                    <a:pt x="332" y="73"/>
                    <a:pt x="260"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3"/>
            <p:cNvSpPr/>
            <p:nvPr/>
          </p:nvSpPr>
          <p:spPr>
            <a:xfrm>
              <a:off x="3515700" y="4694125"/>
              <a:ext cx="8325" cy="8325"/>
            </a:xfrm>
            <a:custGeom>
              <a:rect b="b" l="l" r="r" t="t"/>
              <a:pathLst>
                <a:path extrusionOk="0" h="333" w="333">
                  <a:moveTo>
                    <a:pt x="167" y="1"/>
                  </a:moveTo>
                  <a:cubicBezTo>
                    <a:pt x="73" y="1"/>
                    <a:pt x="1" y="73"/>
                    <a:pt x="1" y="167"/>
                  </a:cubicBezTo>
                  <a:cubicBezTo>
                    <a:pt x="1" y="260"/>
                    <a:pt x="73" y="333"/>
                    <a:pt x="167" y="333"/>
                  </a:cubicBezTo>
                  <a:cubicBezTo>
                    <a:pt x="253" y="333"/>
                    <a:pt x="333" y="260"/>
                    <a:pt x="333" y="167"/>
                  </a:cubicBezTo>
                  <a:cubicBezTo>
                    <a:pt x="333"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3"/>
            <p:cNvSpPr/>
            <p:nvPr/>
          </p:nvSpPr>
          <p:spPr>
            <a:xfrm>
              <a:off x="3533550" y="4694125"/>
              <a:ext cx="8325" cy="8325"/>
            </a:xfrm>
            <a:custGeom>
              <a:rect b="b" l="l" r="r" t="t"/>
              <a:pathLst>
                <a:path extrusionOk="0" h="333" w="333">
                  <a:moveTo>
                    <a:pt x="167" y="1"/>
                  </a:moveTo>
                  <a:cubicBezTo>
                    <a:pt x="73" y="1"/>
                    <a:pt x="1" y="73"/>
                    <a:pt x="1" y="167"/>
                  </a:cubicBezTo>
                  <a:cubicBezTo>
                    <a:pt x="1" y="260"/>
                    <a:pt x="73" y="333"/>
                    <a:pt x="167" y="333"/>
                  </a:cubicBezTo>
                  <a:cubicBezTo>
                    <a:pt x="261" y="333"/>
                    <a:pt x="333" y="260"/>
                    <a:pt x="333" y="167"/>
                  </a:cubicBezTo>
                  <a:cubicBezTo>
                    <a:pt x="333" y="73"/>
                    <a:pt x="261"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3"/>
            <p:cNvSpPr/>
            <p:nvPr/>
          </p:nvSpPr>
          <p:spPr>
            <a:xfrm>
              <a:off x="3551600" y="4694125"/>
              <a:ext cx="8300" cy="8325"/>
            </a:xfrm>
            <a:custGeom>
              <a:rect b="b" l="l" r="r" t="t"/>
              <a:pathLst>
                <a:path extrusionOk="0" h="333" w="332">
                  <a:moveTo>
                    <a:pt x="166" y="1"/>
                  </a:moveTo>
                  <a:cubicBezTo>
                    <a:pt x="72" y="1"/>
                    <a:pt x="0" y="73"/>
                    <a:pt x="0" y="167"/>
                  </a:cubicBezTo>
                  <a:cubicBezTo>
                    <a:pt x="0" y="260"/>
                    <a:pt x="72" y="333"/>
                    <a:pt x="166" y="333"/>
                  </a:cubicBezTo>
                  <a:cubicBezTo>
                    <a:pt x="253" y="333"/>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3"/>
            <p:cNvSpPr/>
            <p:nvPr/>
          </p:nvSpPr>
          <p:spPr>
            <a:xfrm>
              <a:off x="3569450" y="4694125"/>
              <a:ext cx="8300" cy="8325"/>
            </a:xfrm>
            <a:custGeom>
              <a:rect b="b" l="l" r="r" t="t"/>
              <a:pathLst>
                <a:path extrusionOk="0" h="333" w="332">
                  <a:moveTo>
                    <a:pt x="166" y="1"/>
                  </a:moveTo>
                  <a:cubicBezTo>
                    <a:pt x="72" y="1"/>
                    <a:pt x="0" y="73"/>
                    <a:pt x="0" y="167"/>
                  </a:cubicBezTo>
                  <a:cubicBezTo>
                    <a:pt x="0" y="260"/>
                    <a:pt x="72" y="333"/>
                    <a:pt x="166" y="333"/>
                  </a:cubicBezTo>
                  <a:cubicBezTo>
                    <a:pt x="260" y="333"/>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3"/>
            <p:cNvSpPr/>
            <p:nvPr/>
          </p:nvSpPr>
          <p:spPr>
            <a:xfrm>
              <a:off x="2816650" y="4712175"/>
              <a:ext cx="8325" cy="8300"/>
            </a:xfrm>
            <a:custGeom>
              <a:rect b="b" l="l" r="r" t="t"/>
              <a:pathLst>
                <a:path extrusionOk="0" h="332" w="333">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3"/>
            <p:cNvSpPr/>
            <p:nvPr/>
          </p:nvSpPr>
          <p:spPr>
            <a:xfrm>
              <a:off x="2834675" y="4712175"/>
              <a:ext cx="8325" cy="8300"/>
            </a:xfrm>
            <a:custGeom>
              <a:rect b="b" l="l" r="r" t="t"/>
              <a:pathLst>
                <a:path extrusionOk="0" h="332" w="333">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3"/>
            <p:cNvSpPr/>
            <p:nvPr/>
          </p:nvSpPr>
          <p:spPr>
            <a:xfrm>
              <a:off x="2852525" y="4712175"/>
              <a:ext cx="8325" cy="8300"/>
            </a:xfrm>
            <a:custGeom>
              <a:rect b="b" l="l" r="r" t="t"/>
              <a:pathLst>
                <a:path extrusionOk="0" h="332" w="333">
                  <a:moveTo>
                    <a:pt x="167" y="0"/>
                  </a:moveTo>
                  <a:cubicBezTo>
                    <a:pt x="73" y="0"/>
                    <a:pt x="1" y="72"/>
                    <a:pt x="1" y="166"/>
                  </a:cubicBezTo>
                  <a:cubicBezTo>
                    <a:pt x="1" y="253"/>
                    <a:pt x="73" y="332"/>
                    <a:pt x="167" y="332"/>
                  </a:cubicBezTo>
                  <a:cubicBezTo>
                    <a:pt x="260" y="332"/>
                    <a:pt x="332" y="253"/>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3"/>
            <p:cNvSpPr/>
            <p:nvPr/>
          </p:nvSpPr>
          <p:spPr>
            <a:xfrm>
              <a:off x="2870375" y="4712175"/>
              <a:ext cx="8325" cy="8300"/>
            </a:xfrm>
            <a:custGeom>
              <a:rect b="b" l="l" r="r" t="t"/>
              <a:pathLst>
                <a:path extrusionOk="0" h="332" w="333">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3"/>
            <p:cNvSpPr/>
            <p:nvPr/>
          </p:nvSpPr>
          <p:spPr>
            <a:xfrm>
              <a:off x="2888400" y="4712175"/>
              <a:ext cx="8325" cy="8300"/>
            </a:xfrm>
            <a:custGeom>
              <a:rect b="b" l="l" r="r" t="t"/>
              <a:pathLst>
                <a:path extrusionOk="0" h="332" w="333">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3"/>
            <p:cNvSpPr/>
            <p:nvPr/>
          </p:nvSpPr>
          <p:spPr>
            <a:xfrm>
              <a:off x="3121375" y="4712175"/>
              <a:ext cx="8325" cy="8300"/>
            </a:xfrm>
            <a:custGeom>
              <a:rect b="b" l="l" r="r" t="t"/>
              <a:pathLst>
                <a:path extrusionOk="0" h="332" w="333">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3"/>
            <p:cNvSpPr/>
            <p:nvPr/>
          </p:nvSpPr>
          <p:spPr>
            <a:xfrm>
              <a:off x="3139225" y="4712175"/>
              <a:ext cx="8325" cy="8300"/>
            </a:xfrm>
            <a:custGeom>
              <a:rect b="b" l="l" r="r" t="t"/>
              <a:pathLst>
                <a:path extrusionOk="0" h="332" w="333">
                  <a:moveTo>
                    <a:pt x="166" y="0"/>
                  </a:moveTo>
                  <a:cubicBezTo>
                    <a:pt x="80" y="0"/>
                    <a:pt x="0" y="72"/>
                    <a:pt x="0" y="166"/>
                  </a:cubicBezTo>
                  <a:cubicBezTo>
                    <a:pt x="0" y="253"/>
                    <a:pt x="80"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3"/>
            <p:cNvSpPr/>
            <p:nvPr/>
          </p:nvSpPr>
          <p:spPr>
            <a:xfrm>
              <a:off x="3157250" y="4712175"/>
              <a:ext cx="8325" cy="8300"/>
            </a:xfrm>
            <a:custGeom>
              <a:rect b="b" l="l" r="r" t="t"/>
              <a:pathLst>
                <a:path extrusionOk="0" h="332" w="333">
                  <a:moveTo>
                    <a:pt x="167" y="0"/>
                  </a:moveTo>
                  <a:cubicBezTo>
                    <a:pt x="73" y="0"/>
                    <a:pt x="1" y="72"/>
                    <a:pt x="1" y="166"/>
                  </a:cubicBezTo>
                  <a:cubicBezTo>
                    <a:pt x="1" y="253"/>
                    <a:pt x="73" y="332"/>
                    <a:pt x="167" y="332"/>
                  </a:cubicBezTo>
                  <a:cubicBezTo>
                    <a:pt x="253" y="332"/>
                    <a:pt x="332" y="253"/>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3"/>
            <p:cNvSpPr/>
            <p:nvPr/>
          </p:nvSpPr>
          <p:spPr>
            <a:xfrm>
              <a:off x="3461975" y="4712175"/>
              <a:ext cx="8325" cy="8300"/>
            </a:xfrm>
            <a:custGeom>
              <a:rect b="b" l="l" r="r" t="t"/>
              <a:pathLst>
                <a:path extrusionOk="0" h="332" w="333">
                  <a:moveTo>
                    <a:pt x="166" y="0"/>
                  </a:moveTo>
                  <a:cubicBezTo>
                    <a:pt x="73" y="0"/>
                    <a:pt x="1" y="72"/>
                    <a:pt x="1" y="166"/>
                  </a:cubicBezTo>
                  <a:cubicBezTo>
                    <a:pt x="1" y="253"/>
                    <a:pt x="73"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3"/>
            <p:cNvSpPr/>
            <p:nvPr/>
          </p:nvSpPr>
          <p:spPr>
            <a:xfrm>
              <a:off x="3479825" y="4712175"/>
              <a:ext cx="8325" cy="8300"/>
            </a:xfrm>
            <a:custGeom>
              <a:rect b="b" l="l" r="r" t="t"/>
              <a:pathLst>
                <a:path extrusionOk="0" h="332" w="333">
                  <a:moveTo>
                    <a:pt x="166" y="0"/>
                  </a:moveTo>
                  <a:cubicBezTo>
                    <a:pt x="73" y="0"/>
                    <a:pt x="1" y="72"/>
                    <a:pt x="1" y="166"/>
                  </a:cubicBezTo>
                  <a:cubicBezTo>
                    <a:pt x="1" y="253"/>
                    <a:pt x="73"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3"/>
            <p:cNvSpPr/>
            <p:nvPr/>
          </p:nvSpPr>
          <p:spPr>
            <a:xfrm>
              <a:off x="3497675" y="4712175"/>
              <a:ext cx="8325" cy="8300"/>
            </a:xfrm>
            <a:custGeom>
              <a:rect b="b" l="l" r="r" t="t"/>
              <a:pathLst>
                <a:path extrusionOk="0" h="332" w="333">
                  <a:moveTo>
                    <a:pt x="167" y="0"/>
                  </a:moveTo>
                  <a:cubicBezTo>
                    <a:pt x="80" y="0"/>
                    <a:pt x="1" y="72"/>
                    <a:pt x="1" y="166"/>
                  </a:cubicBezTo>
                  <a:cubicBezTo>
                    <a:pt x="1" y="253"/>
                    <a:pt x="80" y="332"/>
                    <a:pt x="167" y="332"/>
                  </a:cubicBezTo>
                  <a:cubicBezTo>
                    <a:pt x="260" y="332"/>
                    <a:pt x="332" y="253"/>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3"/>
            <p:cNvSpPr/>
            <p:nvPr/>
          </p:nvSpPr>
          <p:spPr>
            <a:xfrm>
              <a:off x="3515700" y="4712175"/>
              <a:ext cx="8325" cy="8300"/>
            </a:xfrm>
            <a:custGeom>
              <a:rect b="b" l="l" r="r" t="t"/>
              <a:pathLst>
                <a:path extrusionOk="0" h="332" w="333">
                  <a:moveTo>
                    <a:pt x="167" y="0"/>
                  </a:moveTo>
                  <a:cubicBezTo>
                    <a:pt x="73" y="0"/>
                    <a:pt x="1" y="72"/>
                    <a:pt x="1" y="166"/>
                  </a:cubicBezTo>
                  <a:cubicBezTo>
                    <a:pt x="1" y="253"/>
                    <a:pt x="73" y="332"/>
                    <a:pt x="167" y="332"/>
                  </a:cubicBezTo>
                  <a:cubicBezTo>
                    <a:pt x="253" y="332"/>
                    <a:pt x="333" y="253"/>
                    <a:pt x="333" y="166"/>
                  </a:cubicBezTo>
                  <a:cubicBezTo>
                    <a:pt x="333"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3"/>
            <p:cNvSpPr/>
            <p:nvPr/>
          </p:nvSpPr>
          <p:spPr>
            <a:xfrm>
              <a:off x="3533550" y="4712175"/>
              <a:ext cx="8325" cy="8300"/>
            </a:xfrm>
            <a:custGeom>
              <a:rect b="b" l="l" r="r" t="t"/>
              <a:pathLst>
                <a:path extrusionOk="0" h="332" w="333">
                  <a:moveTo>
                    <a:pt x="167" y="0"/>
                  </a:moveTo>
                  <a:cubicBezTo>
                    <a:pt x="73" y="0"/>
                    <a:pt x="1" y="72"/>
                    <a:pt x="1" y="166"/>
                  </a:cubicBezTo>
                  <a:cubicBezTo>
                    <a:pt x="1" y="253"/>
                    <a:pt x="73" y="332"/>
                    <a:pt x="167" y="332"/>
                  </a:cubicBezTo>
                  <a:cubicBezTo>
                    <a:pt x="261" y="332"/>
                    <a:pt x="333" y="253"/>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3"/>
            <p:cNvSpPr/>
            <p:nvPr/>
          </p:nvSpPr>
          <p:spPr>
            <a:xfrm>
              <a:off x="3551600" y="4712175"/>
              <a:ext cx="8300" cy="8300"/>
            </a:xfrm>
            <a:custGeom>
              <a:rect b="b" l="l" r="r" t="t"/>
              <a:pathLst>
                <a:path extrusionOk="0" h="332" w="332">
                  <a:moveTo>
                    <a:pt x="166" y="0"/>
                  </a:moveTo>
                  <a:cubicBezTo>
                    <a:pt x="72" y="0"/>
                    <a:pt x="0" y="72"/>
                    <a:pt x="0" y="166"/>
                  </a:cubicBezTo>
                  <a:cubicBezTo>
                    <a:pt x="0" y="253"/>
                    <a:pt x="72" y="332"/>
                    <a:pt x="166" y="332"/>
                  </a:cubicBezTo>
                  <a:cubicBezTo>
                    <a:pt x="253" y="332"/>
                    <a:pt x="332" y="253"/>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3"/>
            <p:cNvSpPr/>
            <p:nvPr/>
          </p:nvSpPr>
          <p:spPr>
            <a:xfrm>
              <a:off x="3569450" y="4712175"/>
              <a:ext cx="8300" cy="8300"/>
            </a:xfrm>
            <a:custGeom>
              <a:rect b="b" l="l" r="r" t="t"/>
              <a:pathLst>
                <a:path extrusionOk="0" h="332" w="332">
                  <a:moveTo>
                    <a:pt x="166" y="0"/>
                  </a:moveTo>
                  <a:cubicBezTo>
                    <a:pt x="72" y="0"/>
                    <a:pt x="0" y="72"/>
                    <a:pt x="0" y="166"/>
                  </a:cubicBezTo>
                  <a:cubicBezTo>
                    <a:pt x="0" y="253"/>
                    <a:pt x="72" y="332"/>
                    <a:pt x="166" y="332"/>
                  </a:cubicBezTo>
                  <a:cubicBezTo>
                    <a:pt x="260" y="332"/>
                    <a:pt x="332" y="253"/>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3"/>
            <p:cNvSpPr/>
            <p:nvPr/>
          </p:nvSpPr>
          <p:spPr>
            <a:xfrm>
              <a:off x="2816650" y="4730025"/>
              <a:ext cx="8325" cy="8300"/>
            </a:xfrm>
            <a:custGeom>
              <a:rect b="b" l="l" r="r" t="t"/>
              <a:pathLst>
                <a:path extrusionOk="0" h="332" w="333">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3"/>
            <p:cNvSpPr/>
            <p:nvPr/>
          </p:nvSpPr>
          <p:spPr>
            <a:xfrm>
              <a:off x="2834675" y="4730025"/>
              <a:ext cx="8325" cy="8300"/>
            </a:xfrm>
            <a:custGeom>
              <a:rect b="b" l="l" r="r" t="t"/>
              <a:pathLst>
                <a:path extrusionOk="0" h="332" w="333">
                  <a:moveTo>
                    <a:pt x="167" y="0"/>
                  </a:moveTo>
                  <a:cubicBezTo>
                    <a:pt x="73" y="0"/>
                    <a:pt x="1" y="79"/>
                    <a:pt x="1" y="166"/>
                  </a:cubicBezTo>
                  <a:cubicBezTo>
                    <a:pt x="1" y="260"/>
                    <a:pt x="73" y="332"/>
                    <a:pt x="167" y="332"/>
                  </a:cubicBezTo>
                  <a:cubicBezTo>
                    <a:pt x="253" y="332"/>
                    <a:pt x="332" y="260"/>
                    <a:pt x="332" y="166"/>
                  </a:cubicBezTo>
                  <a:cubicBezTo>
                    <a:pt x="332" y="79"/>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3"/>
            <p:cNvSpPr/>
            <p:nvPr/>
          </p:nvSpPr>
          <p:spPr>
            <a:xfrm>
              <a:off x="2852525" y="4730025"/>
              <a:ext cx="8325" cy="8300"/>
            </a:xfrm>
            <a:custGeom>
              <a:rect b="b" l="l" r="r" t="t"/>
              <a:pathLst>
                <a:path extrusionOk="0" h="332" w="333">
                  <a:moveTo>
                    <a:pt x="167" y="0"/>
                  </a:moveTo>
                  <a:cubicBezTo>
                    <a:pt x="73" y="0"/>
                    <a:pt x="1" y="79"/>
                    <a:pt x="1" y="166"/>
                  </a:cubicBezTo>
                  <a:cubicBezTo>
                    <a:pt x="1" y="260"/>
                    <a:pt x="73" y="332"/>
                    <a:pt x="167" y="332"/>
                  </a:cubicBezTo>
                  <a:cubicBezTo>
                    <a:pt x="260" y="332"/>
                    <a:pt x="332" y="260"/>
                    <a:pt x="332" y="166"/>
                  </a:cubicBezTo>
                  <a:cubicBezTo>
                    <a:pt x="332" y="79"/>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3"/>
            <p:cNvSpPr/>
            <p:nvPr/>
          </p:nvSpPr>
          <p:spPr>
            <a:xfrm>
              <a:off x="2870375" y="4730025"/>
              <a:ext cx="8325" cy="8300"/>
            </a:xfrm>
            <a:custGeom>
              <a:rect b="b" l="l" r="r" t="t"/>
              <a:pathLst>
                <a:path extrusionOk="0" h="332" w="333">
                  <a:moveTo>
                    <a:pt x="167" y="0"/>
                  </a:moveTo>
                  <a:cubicBezTo>
                    <a:pt x="80" y="0"/>
                    <a:pt x="1" y="79"/>
                    <a:pt x="1" y="166"/>
                  </a:cubicBezTo>
                  <a:cubicBezTo>
                    <a:pt x="1" y="260"/>
                    <a:pt x="80" y="332"/>
                    <a:pt x="167" y="332"/>
                  </a:cubicBezTo>
                  <a:cubicBezTo>
                    <a:pt x="260" y="332"/>
                    <a:pt x="332" y="260"/>
                    <a:pt x="332" y="166"/>
                  </a:cubicBezTo>
                  <a:cubicBezTo>
                    <a:pt x="332" y="79"/>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3"/>
            <p:cNvSpPr/>
            <p:nvPr/>
          </p:nvSpPr>
          <p:spPr>
            <a:xfrm>
              <a:off x="3121375" y="4730025"/>
              <a:ext cx="8325" cy="8300"/>
            </a:xfrm>
            <a:custGeom>
              <a:rect b="b" l="l" r="r" t="t"/>
              <a:pathLst>
                <a:path extrusionOk="0" h="332" w="333">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3"/>
            <p:cNvSpPr/>
            <p:nvPr/>
          </p:nvSpPr>
          <p:spPr>
            <a:xfrm>
              <a:off x="3139225" y="4730025"/>
              <a:ext cx="8325" cy="8300"/>
            </a:xfrm>
            <a:custGeom>
              <a:rect b="b" l="l" r="r" t="t"/>
              <a:pathLst>
                <a:path extrusionOk="0" h="332" w="333">
                  <a:moveTo>
                    <a:pt x="166" y="0"/>
                  </a:moveTo>
                  <a:cubicBezTo>
                    <a:pt x="80" y="0"/>
                    <a:pt x="0" y="79"/>
                    <a:pt x="0" y="166"/>
                  </a:cubicBezTo>
                  <a:cubicBezTo>
                    <a:pt x="0" y="260"/>
                    <a:pt x="80" y="332"/>
                    <a:pt x="166" y="332"/>
                  </a:cubicBezTo>
                  <a:cubicBezTo>
                    <a:pt x="260" y="332"/>
                    <a:pt x="332" y="260"/>
                    <a:pt x="332" y="166"/>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3"/>
            <p:cNvSpPr/>
            <p:nvPr/>
          </p:nvSpPr>
          <p:spPr>
            <a:xfrm>
              <a:off x="3461975" y="4730025"/>
              <a:ext cx="8325" cy="8300"/>
            </a:xfrm>
            <a:custGeom>
              <a:rect b="b" l="l" r="r" t="t"/>
              <a:pathLst>
                <a:path extrusionOk="0" h="332" w="333">
                  <a:moveTo>
                    <a:pt x="166" y="0"/>
                  </a:moveTo>
                  <a:cubicBezTo>
                    <a:pt x="73" y="0"/>
                    <a:pt x="1" y="79"/>
                    <a:pt x="1" y="166"/>
                  </a:cubicBezTo>
                  <a:cubicBezTo>
                    <a:pt x="1" y="260"/>
                    <a:pt x="73" y="332"/>
                    <a:pt x="166" y="332"/>
                  </a:cubicBezTo>
                  <a:cubicBezTo>
                    <a:pt x="253" y="332"/>
                    <a:pt x="332" y="260"/>
                    <a:pt x="332" y="166"/>
                  </a:cubicBezTo>
                  <a:cubicBezTo>
                    <a:pt x="332" y="79"/>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3"/>
            <p:cNvSpPr/>
            <p:nvPr/>
          </p:nvSpPr>
          <p:spPr>
            <a:xfrm>
              <a:off x="3515700" y="4730025"/>
              <a:ext cx="8325" cy="8300"/>
            </a:xfrm>
            <a:custGeom>
              <a:rect b="b" l="l" r="r" t="t"/>
              <a:pathLst>
                <a:path extrusionOk="0" h="332" w="333">
                  <a:moveTo>
                    <a:pt x="167" y="0"/>
                  </a:moveTo>
                  <a:cubicBezTo>
                    <a:pt x="73" y="0"/>
                    <a:pt x="1" y="79"/>
                    <a:pt x="1" y="166"/>
                  </a:cubicBezTo>
                  <a:cubicBezTo>
                    <a:pt x="1" y="260"/>
                    <a:pt x="73" y="332"/>
                    <a:pt x="167" y="332"/>
                  </a:cubicBezTo>
                  <a:cubicBezTo>
                    <a:pt x="253" y="332"/>
                    <a:pt x="333" y="260"/>
                    <a:pt x="333" y="166"/>
                  </a:cubicBezTo>
                  <a:cubicBezTo>
                    <a:pt x="333" y="79"/>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3"/>
            <p:cNvSpPr/>
            <p:nvPr/>
          </p:nvSpPr>
          <p:spPr>
            <a:xfrm>
              <a:off x="3533550" y="4730025"/>
              <a:ext cx="8325" cy="8300"/>
            </a:xfrm>
            <a:custGeom>
              <a:rect b="b" l="l" r="r" t="t"/>
              <a:pathLst>
                <a:path extrusionOk="0" h="332" w="333">
                  <a:moveTo>
                    <a:pt x="167" y="0"/>
                  </a:moveTo>
                  <a:cubicBezTo>
                    <a:pt x="73" y="0"/>
                    <a:pt x="1" y="79"/>
                    <a:pt x="1" y="166"/>
                  </a:cubicBezTo>
                  <a:cubicBezTo>
                    <a:pt x="1" y="260"/>
                    <a:pt x="73" y="332"/>
                    <a:pt x="167" y="332"/>
                  </a:cubicBezTo>
                  <a:cubicBezTo>
                    <a:pt x="261" y="332"/>
                    <a:pt x="333" y="260"/>
                    <a:pt x="333" y="166"/>
                  </a:cubicBezTo>
                  <a:cubicBezTo>
                    <a:pt x="333" y="79"/>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3"/>
            <p:cNvSpPr/>
            <p:nvPr/>
          </p:nvSpPr>
          <p:spPr>
            <a:xfrm>
              <a:off x="3551600" y="4730025"/>
              <a:ext cx="8300" cy="8300"/>
            </a:xfrm>
            <a:custGeom>
              <a:rect b="b" l="l" r="r" t="t"/>
              <a:pathLst>
                <a:path extrusionOk="0" h="332" w="332">
                  <a:moveTo>
                    <a:pt x="166" y="0"/>
                  </a:moveTo>
                  <a:cubicBezTo>
                    <a:pt x="72" y="0"/>
                    <a:pt x="0" y="79"/>
                    <a:pt x="0" y="166"/>
                  </a:cubicBezTo>
                  <a:cubicBezTo>
                    <a:pt x="0" y="260"/>
                    <a:pt x="72" y="332"/>
                    <a:pt x="166" y="332"/>
                  </a:cubicBezTo>
                  <a:cubicBezTo>
                    <a:pt x="253" y="332"/>
                    <a:pt x="332" y="260"/>
                    <a:pt x="332" y="166"/>
                  </a:cubicBezTo>
                  <a:cubicBezTo>
                    <a:pt x="332" y="79"/>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3"/>
            <p:cNvSpPr/>
            <p:nvPr/>
          </p:nvSpPr>
          <p:spPr>
            <a:xfrm>
              <a:off x="3569450" y="4730025"/>
              <a:ext cx="8300" cy="8300"/>
            </a:xfrm>
            <a:custGeom>
              <a:rect b="b" l="l" r="r" t="t"/>
              <a:pathLst>
                <a:path extrusionOk="0" h="332" w="332">
                  <a:moveTo>
                    <a:pt x="166" y="0"/>
                  </a:moveTo>
                  <a:cubicBezTo>
                    <a:pt x="72" y="0"/>
                    <a:pt x="0" y="79"/>
                    <a:pt x="0" y="166"/>
                  </a:cubicBezTo>
                  <a:cubicBezTo>
                    <a:pt x="0" y="260"/>
                    <a:pt x="72" y="332"/>
                    <a:pt x="166" y="332"/>
                  </a:cubicBezTo>
                  <a:cubicBezTo>
                    <a:pt x="260" y="332"/>
                    <a:pt x="332" y="260"/>
                    <a:pt x="332" y="166"/>
                  </a:cubicBezTo>
                  <a:cubicBezTo>
                    <a:pt x="332" y="79"/>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3"/>
            <p:cNvSpPr/>
            <p:nvPr/>
          </p:nvSpPr>
          <p:spPr>
            <a:xfrm>
              <a:off x="3659050" y="4730025"/>
              <a:ext cx="8325" cy="8300"/>
            </a:xfrm>
            <a:custGeom>
              <a:rect b="b" l="l" r="r" t="t"/>
              <a:pathLst>
                <a:path extrusionOk="0" h="332" w="333">
                  <a:moveTo>
                    <a:pt x="167" y="0"/>
                  </a:moveTo>
                  <a:cubicBezTo>
                    <a:pt x="73" y="0"/>
                    <a:pt x="1" y="79"/>
                    <a:pt x="1" y="166"/>
                  </a:cubicBezTo>
                  <a:cubicBezTo>
                    <a:pt x="1" y="260"/>
                    <a:pt x="73" y="332"/>
                    <a:pt x="167" y="332"/>
                  </a:cubicBezTo>
                  <a:cubicBezTo>
                    <a:pt x="260" y="332"/>
                    <a:pt x="333" y="260"/>
                    <a:pt x="333" y="166"/>
                  </a:cubicBezTo>
                  <a:cubicBezTo>
                    <a:pt x="333" y="79"/>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3"/>
            <p:cNvSpPr/>
            <p:nvPr/>
          </p:nvSpPr>
          <p:spPr>
            <a:xfrm>
              <a:off x="2816650" y="4748050"/>
              <a:ext cx="8325" cy="8325"/>
            </a:xfrm>
            <a:custGeom>
              <a:rect b="b" l="l" r="r" t="t"/>
              <a:pathLst>
                <a:path extrusionOk="0" h="333" w="333">
                  <a:moveTo>
                    <a:pt x="166" y="0"/>
                  </a:moveTo>
                  <a:cubicBezTo>
                    <a:pt x="80" y="0"/>
                    <a:pt x="0" y="72"/>
                    <a:pt x="0" y="166"/>
                  </a:cubicBezTo>
                  <a:cubicBezTo>
                    <a:pt x="0" y="260"/>
                    <a:pt x="80" y="332"/>
                    <a:pt x="166" y="332"/>
                  </a:cubicBezTo>
                  <a:cubicBezTo>
                    <a:pt x="260" y="332"/>
                    <a:pt x="332" y="260"/>
                    <a:pt x="332" y="166"/>
                  </a:cubicBezTo>
                  <a:cubicBezTo>
                    <a:pt x="332" y="72"/>
                    <a:pt x="260"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3"/>
            <p:cNvSpPr/>
            <p:nvPr/>
          </p:nvSpPr>
          <p:spPr>
            <a:xfrm>
              <a:off x="2834675" y="4748050"/>
              <a:ext cx="8325" cy="8325"/>
            </a:xfrm>
            <a:custGeom>
              <a:rect b="b" l="l" r="r" t="t"/>
              <a:pathLst>
                <a:path extrusionOk="0" h="333" w="333">
                  <a:moveTo>
                    <a:pt x="167" y="0"/>
                  </a:moveTo>
                  <a:cubicBezTo>
                    <a:pt x="73" y="0"/>
                    <a:pt x="1" y="72"/>
                    <a:pt x="1" y="166"/>
                  </a:cubicBezTo>
                  <a:cubicBezTo>
                    <a:pt x="1" y="260"/>
                    <a:pt x="73" y="332"/>
                    <a:pt x="167" y="332"/>
                  </a:cubicBezTo>
                  <a:cubicBezTo>
                    <a:pt x="253" y="332"/>
                    <a:pt x="332" y="260"/>
                    <a:pt x="332" y="166"/>
                  </a:cubicBezTo>
                  <a:cubicBezTo>
                    <a:pt x="332" y="72"/>
                    <a:pt x="253"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3"/>
            <p:cNvSpPr/>
            <p:nvPr/>
          </p:nvSpPr>
          <p:spPr>
            <a:xfrm>
              <a:off x="2852525" y="4748050"/>
              <a:ext cx="8325" cy="8325"/>
            </a:xfrm>
            <a:custGeom>
              <a:rect b="b" l="l" r="r" t="t"/>
              <a:pathLst>
                <a:path extrusionOk="0" h="333" w="333">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3"/>
            <p:cNvSpPr/>
            <p:nvPr/>
          </p:nvSpPr>
          <p:spPr>
            <a:xfrm>
              <a:off x="3533550" y="4748050"/>
              <a:ext cx="8325" cy="8325"/>
            </a:xfrm>
            <a:custGeom>
              <a:rect b="b" l="l" r="r" t="t"/>
              <a:pathLst>
                <a:path extrusionOk="0" h="333" w="333">
                  <a:moveTo>
                    <a:pt x="167" y="0"/>
                  </a:moveTo>
                  <a:cubicBezTo>
                    <a:pt x="73" y="0"/>
                    <a:pt x="1" y="72"/>
                    <a:pt x="1" y="166"/>
                  </a:cubicBezTo>
                  <a:cubicBezTo>
                    <a:pt x="1" y="260"/>
                    <a:pt x="73" y="332"/>
                    <a:pt x="167" y="332"/>
                  </a:cubicBezTo>
                  <a:cubicBezTo>
                    <a:pt x="261" y="332"/>
                    <a:pt x="333" y="260"/>
                    <a:pt x="333" y="166"/>
                  </a:cubicBezTo>
                  <a:cubicBezTo>
                    <a:pt x="333" y="72"/>
                    <a:pt x="261"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3"/>
            <p:cNvSpPr/>
            <p:nvPr/>
          </p:nvSpPr>
          <p:spPr>
            <a:xfrm>
              <a:off x="3551600" y="4748050"/>
              <a:ext cx="8300" cy="8325"/>
            </a:xfrm>
            <a:custGeom>
              <a:rect b="b" l="l" r="r" t="t"/>
              <a:pathLst>
                <a:path extrusionOk="0" h="333" w="332">
                  <a:moveTo>
                    <a:pt x="166" y="0"/>
                  </a:moveTo>
                  <a:cubicBezTo>
                    <a:pt x="72" y="0"/>
                    <a:pt x="0" y="72"/>
                    <a:pt x="0" y="166"/>
                  </a:cubicBezTo>
                  <a:cubicBezTo>
                    <a:pt x="0" y="260"/>
                    <a:pt x="72" y="332"/>
                    <a:pt x="166" y="332"/>
                  </a:cubicBezTo>
                  <a:cubicBezTo>
                    <a:pt x="253" y="332"/>
                    <a:pt x="332" y="260"/>
                    <a:pt x="332" y="166"/>
                  </a:cubicBezTo>
                  <a:cubicBezTo>
                    <a:pt x="332" y="72"/>
                    <a:pt x="253"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3"/>
            <p:cNvSpPr/>
            <p:nvPr/>
          </p:nvSpPr>
          <p:spPr>
            <a:xfrm>
              <a:off x="3659050" y="4748050"/>
              <a:ext cx="8325" cy="8325"/>
            </a:xfrm>
            <a:custGeom>
              <a:rect b="b" l="l" r="r" t="t"/>
              <a:pathLst>
                <a:path extrusionOk="0" h="333" w="333">
                  <a:moveTo>
                    <a:pt x="167" y="0"/>
                  </a:moveTo>
                  <a:cubicBezTo>
                    <a:pt x="73" y="0"/>
                    <a:pt x="1" y="72"/>
                    <a:pt x="1" y="166"/>
                  </a:cubicBezTo>
                  <a:cubicBezTo>
                    <a:pt x="1" y="260"/>
                    <a:pt x="73" y="332"/>
                    <a:pt x="167" y="332"/>
                  </a:cubicBezTo>
                  <a:cubicBezTo>
                    <a:pt x="260" y="332"/>
                    <a:pt x="333" y="260"/>
                    <a:pt x="333" y="166"/>
                  </a:cubicBezTo>
                  <a:cubicBezTo>
                    <a:pt x="333"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3"/>
            <p:cNvSpPr/>
            <p:nvPr/>
          </p:nvSpPr>
          <p:spPr>
            <a:xfrm>
              <a:off x="2816650" y="4766075"/>
              <a:ext cx="8325" cy="8325"/>
            </a:xfrm>
            <a:custGeom>
              <a:rect b="b" l="l" r="r" t="t"/>
              <a:pathLst>
                <a:path extrusionOk="0" h="333" w="333">
                  <a:moveTo>
                    <a:pt x="166" y="1"/>
                  </a:moveTo>
                  <a:cubicBezTo>
                    <a:pt x="80" y="1"/>
                    <a:pt x="0" y="73"/>
                    <a:pt x="0" y="166"/>
                  </a:cubicBezTo>
                  <a:cubicBezTo>
                    <a:pt x="0" y="253"/>
                    <a:pt x="80" y="332"/>
                    <a:pt x="166" y="332"/>
                  </a:cubicBezTo>
                  <a:cubicBezTo>
                    <a:pt x="260" y="332"/>
                    <a:pt x="332" y="253"/>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3"/>
            <p:cNvSpPr/>
            <p:nvPr/>
          </p:nvSpPr>
          <p:spPr>
            <a:xfrm>
              <a:off x="2834675" y="4766075"/>
              <a:ext cx="8325" cy="8325"/>
            </a:xfrm>
            <a:custGeom>
              <a:rect b="b" l="l" r="r" t="t"/>
              <a:pathLst>
                <a:path extrusionOk="0" h="333" w="333">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3"/>
            <p:cNvSpPr/>
            <p:nvPr/>
          </p:nvSpPr>
          <p:spPr>
            <a:xfrm>
              <a:off x="3551600" y="4766075"/>
              <a:ext cx="8300" cy="8325"/>
            </a:xfrm>
            <a:custGeom>
              <a:rect b="b" l="l" r="r" t="t"/>
              <a:pathLst>
                <a:path extrusionOk="0" h="333" w="332">
                  <a:moveTo>
                    <a:pt x="166" y="1"/>
                  </a:moveTo>
                  <a:cubicBezTo>
                    <a:pt x="72" y="1"/>
                    <a:pt x="0" y="73"/>
                    <a:pt x="0" y="166"/>
                  </a:cubicBezTo>
                  <a:cubicBezTo>
                    <a:pt x="0" y="253"/>
                    <a:pt x="72" y="332"/>
                    <a:pt x="166" y="332"/>
                  </a:cubicBezTo>
                  <a:cubicBezTo>
                    <a:pt x="253" y="332"/>
                    <a:pt x="332" y="253"/>
                    <a:pt x="332" y="166"/>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3"/>
            <p:cNvSpPr/>
            <p:nvPr/>
          </p:nvSpPr>
          <p:spPr>
            <a:xfrm>
              <a:off x="3623175" y="4766075"/>
              <a:ext cx="8325" cy="8325"/>
            </a:xfrm>
            <a:custGeom>
              <a:rect b="b" l="l" r="r" t="t"/>
              <a:pathLst>
                <a:path extrusionOk="0" h="333" w="333">
                  <a:moveTo>
                    <a:pt x="166" y="1"/>
                  </a:moveTo>
                  <a:cubicBezTo>
                    <a:pt x="73" y="1"/>
                    <a:pt x="0" y="73"/>
                    <a:pt x="0" y="166"/>
                  </a:cubicBezTo>
                  <a:cubicBezTo>
                    <a:pt x="0" y="253"/>
                    <a:pt x="73" y="332"/>
                    <a:pt x="166" y="332"/>
                  </a:cubicBezTo>
                  <a:cubicBezTo>
                    <a:pt x="260" y="332"/>
                    <a:pt x="332" y="253"/>
                    <a:pt x="332" y="166"/>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3"/>
            <p:cNvSpPr/>
            <p:nvPr/>
          </p:nvSpPr>
          <p:spPr>
            <a:xfrm>
              <a:off x="3641200" y="4766075"/>
              <a:ext cx="8325" cy="8325"/>
            </a:xfrm>
            <a:custGeom>
              <a:rect b="b" l="l" r="r" t="t"/>
              <a:pathLst>
                <a:path extrusionOk="0" h="333" w="333">
                  <a:moveTo>
                    <a:pt x="167" y="1"/>
                  </a:moveTo>
                  <a:cubicBezTo>
                    <a:pt x="73" y="1"/>
                    <a:pt x="1" y="73"/>
                    <a:pt x="1" y="166"/>
                  </a:cubicBezTo>
                  <a:cubicBezTo>
                    <a:pt x="1" y="253"/>
                    <a:pt x="73" y="332"/>
                    <a:pt x="167" y="332"/>
                  </a:cubicBezTo>
                  <a:cubicBezTo>
                    <a:pt x="253" y="332"/>
                    <a:pt x="332" y="253"/>
                    <a:pt x="332" y="166"/>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3"/>
            <p:cNvSpPr/>
            <p:nvPr/>
          </p:nvSpPr>
          <p:spPr>
            <a:xfrm>
              <a:off x="2816650" y="4783925"/>
              <a:ext cx="8325" cy="8325"/>
            </a:xfrm>
            <a:custGeom>
              <a:rect b="b" l="l" r="r" t="t"/>
              <a:pathLst>
                <a:path extrusionOk="0" h="333" w="333">
                  <a:moveTo>
                    <a:pt x="166" y="1"/>
                  </a:moveTo>
                  <a:cubicBezTo>
                    <a:pt x="80" y="1"/>
                    <a:pt x="0" y="73"/>
                    <a:pt x="0" y="167"/>
                  </a:cubicBezTo>
                  <a:cubicBezTo>
                    <a:pt x="0" y="260"/>
                    <a:pt x="80"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3"/>
            <p:cNvSpPr/>
            <p:nvPr/>
          </p:nvSpPr>
          <p:spPr>
            <a:xfrm>
              <a:off x="2834675" y="4783925"/>
              <a:ext cx="8325" cy="8325"/>
            </a:xfrm>
            <a:custGeom>
              <a:rect b="b" l="l" r="r" t="t"/>
              <a:pathLst>
                <a:path extrusionOk="0" h="333" w="333">
                  <a:moveTo>
                    <a:pt x="167" y="1"/>
                  </a:moveTo>
                  <a:cubicBezTo>
                    <a:pt x="73" y="1"/>
                    <a:pt x="1" y="73"/>
                    <a:pt x="1" y="167"/>
                  </a:cubicBezTo>
                  <a:cubicBezTo>
                    <a:pt x="1" y="260"/>
                    <a:pt x="73" y="332"/>
                    <a:pt x="167" y="332"/>
                  </a:cubicBezTo>
                  <a:cubicBezTo>
                    <a:pt x="253" y="332"/>
                    <a:pt x="332" y="260"/>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3"/>
            <p:cNvSpPr/>
            <p:nvPr/>
          </p:nvSpPr>
          <p:spPr>
            <a:xfrm>
              <a:off x="3605325" y="4783925"/>
              <a:ext cx="8325" cy="8325"/>
            </a:xfrm>
            <a:custGeom>
              <a:rect b="b" l="l" r="r" t="t"/>
              <a:pathLst>
                <a:path extrusionOk="0" h="333" w="333">
                  <a:moveTo>
                    <a:pt x="166" y="1"/>
                  </a:moveTo>
                  <a:cubicBezTo>
                    <a:pt x="73" y="1"/>
                    <a:pt x="0" y="73"/>
                    <a:pt x="0" y="167"/>
                  </a:cubicBezTo>
                  <a:cubicBezTo>
                    <a:pt x="0" y="260"/>
                    <a:pt x="73" y="332"/>
                    <a:pt x="166" y="332"/>
                  </a:cubicBezTo>
                  <a:cubicBezTo>
                    <a:pt x="253" y="332"/>
                    <a:pt x="332" y="260"/>
                    <a:pt x="332" y="167"/>
                  </a:cubicBezTo>
                  <a:cubicBezTo>
                    <a:pt x="332" y="73"/>
                    <a:pt x="253"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3"/>
            <p:cNvSpPr/>
            <p:nvPr/>
          </p:nvSpPr>
          <p:spPr>
            <a:xfrm>
              <a:off x="3623175" y="4783925"/>
              <a:ext cx="8325" cy="8325"/>
            </a:xfrm>
            <a:custGeom>
              <a:rect b="b" l="l" r="r" t="t"/>
              <a:pathLst>
                <a:path extrusionOk="0" h="333" w="333">
                  <a:moveTo>
                    <a:pt x="166" y="1"/>
                  </a:moveTo>
                  <a:cubicBezTo>
                    <a:pt x="73" y="1"/>
                    <a:pt x="0" y="73"/>
                    <a:pt x="0" y="167"/>
                  </a:cubicBezTo>
                  <a:cubicBezTo>
                    <a:pt x="0" y="260"/>
                    <a:pt x="73" y="332"/>
                    <a:pt x="166" y="332"/>
                  </a:cubicBezTo>
                  <a:cubicBezTo>
                    <a:pt x="260" y="332"/>
                    <a:pt x="332" y="260"/>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3"/>
            <p:cNvSpPr/>
            <p:nvPr/>
          </p:nvSpPr>
          <p:spPr>
            <a:xfrm>
              <a:off x="2816650" y="4801950"/>
              <a:ext cx="8325" cy="8325"/>
            </a:xfrm>
            <a:custGeom>
              <a:rect b="b" l="l" r="r" t="t"/>
              <a:pathLst>
                <a:path extrusionOk="0" h="333" w="333">
                  <a:moveTo>
                    <a:pt x="166" y="1"/>
                  </a:moveTo>
                  <a:cubicBezTo>
                    <a:pt x="80" y="1"/>
                    <a:pt x="0" y="73"/>
                    <a:pt x="0" y="167"/>
                  </a:cubicBezTo>
                  <a:cubicBezTo>
                    <a:pt x="0" y="253"/>
                    <a:pt x="80"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3"/>
            <p:cNvSpPr/>
            <p:nvPr/>
          </p:nvSpPr>
          <p:spPr>
            <a:xfrm>
              <a:off x="2834675" y="4801950"/>
              <a:ext cx="8325" cy="8325"/>
            </a:xfrm>
            <a:custGeom>
              <a:rect b="b" l="l" r="r" t="t"/>
              <a:pathLst>
                <a:path extrusionOk="0" h="333" w="333">
                  <a:moveTo>
                    <a:pt x="167" y="1"/>
                  </a:moveTo>
                  <a:cubicBezTo>
                    <a:pt x="73" y="1"/>
                    <a:pt x="1" y="73"/>
                    <a:pt x="1" y="167"/>
                  </a:cubicBezTo>
                  <a:cubicBezTo>
                    <a:pt x="1" y="253"/>
                    <a:pt x="73" y="333"/>
                    <a:pt x="167" y="333"/>
                  </a:cubicBezTo>
                  <a:cubicBezTo>
                    <a:pt x="253" y="333"/>
                    <a:pt x="332" y="253"/>
                    <a:pt x="332" y="167"/>
                  </a:cubicBezTo>
                  <a:cubicBezTo>
                    <a:pt x="332" y="73"/>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3"/>
            <p:cNvSpPr/>
            <p:nvPr/>
          </p:nvSpPr>
          <p:spPr>
            <a:xfrm>
              <a:off x="2874350" y="4801950"/>
              <a:ext cx="8325" cy="8325"/>
            </a:xfrm>
            <a:custGeom>
              <a:rect b="b" l="l" r="r" t="t"/>
              <a:pathLst>
                <a:path extrusionOk="0" h="333" w="333">
                  <a:moveTo>
                    <a:pt x="166" y="1"/>
                  </a:moveTo>
                  <a:cubicBezTo>
                    <a:pt x="72" y="1"/>
                    <a:pt x="0" y="73"/>
                    <a:pt x="0" y="167"/>
                  </a:cubicBezTo>
                  <a:cubicBezTo>
                    <a:pt x="0" y="253"/>
                    <a:pt x="72" y="333"/>
                    <a:pt x="166" y="333"/>
                  </a:cubicBezTo>
                  <a:cubicBezTo>
                    <a:pt x="260" y="333"/>
                    <a:pt x="332" y="253"/>
                    <a:pt x="332" y="167"/>
                  </a:cubicBezTo>
                  <a:cubicBezTo>
                    <a:pt x="332" y="73"/>
                    <a:pt x="260"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3"/>
            <p:cNvSpPr/>
            <p:nvPr/>
          </p:nvSpPr>
          <p:spPr>
            <a:xfrm>
              <a:off x="2834675" y="4819800"/>
              <a:ext cx="8325" cy="8325"/>
            </a:xfrm>
            <a:custGeom>
              <a:rect b="b" l="l" r="r" t="t"/>
              <a:pathLst>
                <a:path extrusionOk="0" h="333" w="333">
                  <a:moveTo>
                    <a:pt x="167" y="1"/>
                  </a:moveTo>
                  <a:cubicBezTo>
                    <a:pt x="73" y="1"/>
                    <a:pt x="1" y="80"/>
                    <a:pt x="1" y="167"/>
                  </a:cubicBezTo>
                  <a:cubicBezTo>
                    <a:pt x="1" y="261"/>
                    <a:pt x="73" y="333"/>
                    <a:pt x="167" y="333"/>
                  </a:cubicBezTo>
                  <a:cubicBezTo>
                    <a:pt x="253" y="333"/>
                    <a:pt x="332" y="261"/>
                    <a:pt x="332" y="167"/>
                  </a:cubicBezTo>
                  <a:cubicBezTo>
                    <a:pt x="332" y="80"/>
                    <a:pt x="253" y="1"/>
                    <a:pt x="1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3"/>
            <p:cNvSpPr/>
            <p:nvPr/>
          </p:nvSpPr>
          <p:spPr>
            <a:xfrm>
              <a:off x="2852525" y="4837850"/>
              <a:ext cx="8325" cy="8300"/>
            </a:xfrm>
            <a:custGeom>
              <a:rect b="b" l="l" r="r" t="t"/>
              <a:pathLst>
                <a:path extrusionOk="0" h="332" w="333">
                  <a:moveTo>
                    <a:pt x="167" y="0"/>
                  </a:moveTo>
                  <a:cubicBezTo>
                    <a:pt x="73" y="0"/>
                    <a:pt x="1" y="72"/>
                    <a:pt x="1" y="166"/>
                  </a:cubicBezTo>
                  <a:cubicBezTo>
                    <a:pt x="1" y="260"/>
                    <a:pt x="73" y="332"/>
                    <a:pt x="167" y="332"/>
                  </a:cubicBezTo>
                  <a:cubicBezTo>
                    <a:pt x="260" y="332"/>
                    <a:pt x="332" y="260"/>
                    <a:pt x="332" y="166"/>
                  </a:cubicBezTo>
                  <a:cubicBezTo>
                    <a:pt x="332" y="72"/>
                    <a:pt x="260"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4" name="Google Shape;1394;p33"/>
          <p:cNvSpPr txBox="1"/>
          <p:nvPr>
            <p:ph idx="1" type="subTitle"/>
          </p:nvPr>
        </p:nvSpPr>
        <p:spPr>
          <a:xfrm>
            <a:off x="6085850" y="1558500"/>
            <a:ext cx="1887600" cy="432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100">
                <a:solidFill>
                  <a:schemeClr val="lt1"/>
                </a:solidFill>
              </a:rPr>
              <a:t>Saturn is a gas giant, composed mostly of hydrogen and helium</a:t>
            </a:r>
            <a:endParaRPr sz="1100"/>
          </a:p>
        </p:txBody>
      </p:sp>
      <p:sp>
        <p:nvSpPr>
          <p:cNvPr id="1395" name="Google Shape;1395;p33"/>
          <p:cNvSpPr txBox="1"/>
          <p:nvPr>
            <p:ph idx="2" type="title"/>
          </p:nvPr>
        </p:nvSpPr>
        <p:spPr>
          <a:xfrm>
            <a:off x="6085850" y="1193175"/>
            <a:ext cx="2354700" cy="43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1,520</a:t>
            </a:r>
            <a:endParaRPr sz="2400"/>
          </a:p>
        </p:txBody>
      </p:sp>
      <p:sp>
        <p:nvSpPr>
          <p:cNvPr id="1396" name="Google Shape;1396;p33"/>
          <p:cNvSpPr txBox="1"/>
          <p:nvPr>
            <p:ph idx="3" type="subTitle"/>
          </p:nvPr>
        </p:nvSpPr>
        <p:spPr>
          <a:xfrm>
            <a:off x="6085850" y="2590900"/>
            <a:ext cx="1887600" cy="43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Jupiter is the biggest planet in our Solar System</a:t>
            </a:r>
            <a:endParaRPr sz="1100"/>
          </a:p>
        </p:txBody>
      </p:sp>
      <p:sp>
        <p:nvSpPr>
          <p:cNvPr id="1397" name="Google Shape;1397;p33"/>
          <p:cNvSpPr txBox="1"/>
          <p:nvPr>
            <p:ph idx="4" type="title"/>
          </p:nvPr>
        </p:nvSpPr>
        <p:spPr>
          <a:xfrm>
            <a:off x="6085850" y="2196149"/>
            <a:ext cx="2354700" cy="46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5,000</a:t>
            </a:r>
            <a:endParaRPr sz="2400"/>
          </a:p>
        </p:txBody>
      </p:sp>
      <p:sp>
        <p:nvSpPr>
          <p:cNvPr id="1398" name="Google Shape;1398;p33"/>
          <p:cNvSpPr txBox="1"/>
          <p:nvPr>
            <p:ph idx="5" type="subTitle"/>
          </p:nvPr>
        </p:nvSpPr>
        <p:spPr>
          <a:xfrm>
            <a:off x="6085850" y="3618313"/>
            <a:ext cx="1887600" cy="43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Neptune is the farthest planet from the Sun</a:t>
            </a:r>
            <a:endParaRPr sz="1100"/>
          </a:p>
        </p:txBody>
      </p:sp>
      <p:sp>
        <p:nvSpPr>
          <p:cNvPr id="1399" name="Google Shape;1399;p33"/>
          <p:cNvSpPr txBox="1"/>
          <p:nvPr>
            <p:ph idx="6" type="title"/>
          </p:nvPr>
        </p:nvSpPr>
        <p:spPr>
          <a:xfrm>
            <a:off x="6085850" y="3228324"/>
            <a:ext cx="2354700" cy="46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3,250</a:t>
            </a:r>
            <a:endParaRPr sz="2400"/>
          </a:p>
        </p:txBody>
      </p:sp>
      <p:sp>
        <p:nvSpPr>
          <p:cNvPr id="1400" name="Google Shape;1400;p33"/>
          <p:cNvSpPr/>
          <p:nvPr/>
        </p:nvSpPr>
        <p:spPr>
          <a:xfrm>
            <a:off x="3145272" y="2176775"/>
            <a:ext cx="481200" cy="481200"/>
          </a:xfrm>
          <a:prstGeom prst="ellipse">
            <a:avLst/>
          </a:prstGeom>
          <a:solidFill>
            <a:srgbClr val="F3F3F3">
              <a:alpha val="50230"/>
            </a:srgbClr>
          </a:solid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1" name="Google Shape;1401;p33"/>
          <p:cNvCxnSpPr>
            <a:stCxn id="1400" idx="6"/>
            <a:endCxn id="1397" idx="1"/>
          </p:cNvCxnSpPr>
          <p:nvPr/>
        </p:nvCxnSpPr>
        <p:spPr>
          <a:xfrm>
            <a:off x="3626472" y="2417375"/>
            <a:ext cx="2459400" cy="9000"/>
          </a:xfrm>
          <a:prstGeom prst="straightConnector1">
            <a:avLst/>
          </a:prstGeom>
          <a:noFill/>
          <a:ln cap="flat" cmpd="sng" w="19050">
            <a:solidFill>
              <a:srgbClr val="F3F3F3"/>
            </a:solidFill>
            <a:prstDash val="solid"/>
            <a:round/>
            <a:headEnd len="med" w="med" type="none"/>
            <a:tailEnd len="med" w="med" type="none"/>
          </a:ln>
        </p:spPr>
      </p:cxnSp>
      <p:sp>
        <p:nvSpPr>
          <p:cNvPr id="1402" name="Google Shape;1402;p33"/>
          <p:cNvSpPr/>
          <p:nvPr/>
        </p:nvSpPr>
        <p:spPr>
          <a:xfrm>
            <a:off x="4012097" y="1157022"/>
            <a:ext cx="481200" cy="481200"/>
          </a:xfrm>
          <a:prstGeom prst="ellipse">
            <a:avLst/>
          </a:prstGeom>
          <a:solidFill>
            <a:srgbClr val="F3F3F3">
              <a:alpha val="50230"/>
            </a:srgbClr>
          </a:solid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3" name="Google Shape;1403;p33"/>
          <p:cNvCxnSpPr>
            <a:stCxn id="1402" idx="6"/>
            <a:endCxn id="1395" idx="1"/>
          </p:cNvCxnSpPr>
          <p:nvPr/>
        </p:nvCxnSpPr>
        <p:spPr>
          <a:xfrm>
            <a:off x="4493297" y="1397622"/>
            <a:ext cx="1592700" cy="11700"/>
          </a:xfrm>
          <a:prstGeom prst="straightConnector1">
            <a:avLst/>
          </a:prstGeom>
          <a:noFill/>
          <a:ln cap="flat" cmpd="sng" w="19050">
            <a:solidFill>
              <a:srgbClr val="F3F3F3"/>
            </a:solidFill>
            <a:prstDash val="solid"/>
            <a:round/>
            <a:headEnd len="med" w="med" type="none"/>
            <a:tailEnd len="med" w="med" type="none"/>
          </a:ln>
        </p:spPr>
      </p:cxnSp>
      <p:sp>
        <p:nvSpPr>
          <p:cNvPr id="1404" name="Google Shape;1404;p33"/>
          <p:cNvSpPr/>
          <p:nvPr/>
        </p:nvSpPr>
        <p:spPr>
          <a:xfrm>
            <a:off x="4808797" y="3209272"/>
            <a:ext cx="481200" cy="481200"/>
          </a:xfrm>
          <a:prstGeom prst="ellipse">
            <a:avLst/>
          </a:prstGeom>
          <a:solidFill>
            <a:srgbClr val="F3F3F3">
              <a:alpha val="50230"/>
            </a:srgbClr>
          </a:solidFill>
          <a:ln cap="flat" cmpd="sng" w="19050">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5" name="Google Shape;1405;p33"/>
          <p:cNvCxnSpPr>
            <a:stCxn id="1404" idx="6"/>
            <a:endCxn id="1399" idx="1"/>
          </p:cNvCxnSpPr>
          <p:nvPr/>
        </p:nvCxnSpPr>
        <p:spPr>
          <a:xfrm>
            <a:off x="5289997" y="3449872"/>
            <a:ext cx="795900" cy="8700"/>
          </a:xfrm>
          <a:prstGeom prst="straightConnector1">
            <a:avLst/>
          </a:prstGeom>
          <a:noFill/>
          <a:ln cap="flat" cmpd="sng" w="19050">
            <a:solidFill>
              <a:srgbClr val="F3F3F3"/>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09" name="Shape 1409"/>
        <p:cNvGrpSpPr/>
        <p:nvPr/>
      </p:nvGrpSpPr>
      <p:grpSpPr>
        <a:xfrm>
          <a:off x="0" y="0"/>
          <a:ext cx="0" cy="0"/>
          <a:chOff x="0" y="0"/>
          <a:chExt cx="0" cy="0"/>
        </a:xfrm>
      </p:grpSpPr>
      <p:sp>
        <p:nvSpPr>
          <p:cNvPr id="1410" name="Google Shape;1410;p34"/>
          <p:cNvSpPr/>
          <p:nvPr/>
        </p:nvSpPr>
        <p:spPr>
          <a:xfrm>
            <a:off x="98" y="4048798"/>
            <a:ext cx="28596" cy="32"/>
          </a:xfrm>
          <a:custGeom>
            <a:rect b="b" l="l" r="r" t="t"/>
            <a:pathLst>
              <a:path extrusionOk="0" fill="none" h="1" w="893">
                <a:moveTo>
                  <a:pt x="0" y="1"/>
                </a:moveTo>
                <a:lnTo>
                  <a:pt x="892" y="1"/>
                </a:lnTo>
              </a:path>
            </a:pathLst>
          </a:custGeom>
          <a:noFill/>
          <a:ln cap="flat" cmpd="sng" w="3800">
            <a:solidFill>
              <a:srgbClr val="1F1F1F"/>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4"/>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CONCLUSIONS</a:t>
            </a:r>
            <a:endParaRPr/>
          </a:p>
        </p:txBody>
      </p:sp>
      <p:sp>
        <p:nvSpPr>
          <p:cNvPr id="1412" name="Google Shape;1412;p34"/>
          <p:cNvSpPr txBox="1"/>
          <p:nvPr>
            <p:ph idx="2" type="ctrTitle"/>
          </p:nvPr>
        </p:nvSpPr>
        <p:spPr>
          <a:xfrm>
            <a:off x="1679800" y="1343792"/>
            <a:ext cx="2619300" cy="79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01</a:t>
            </a:r>
            <a:endParaRPr/>
          </a:p>
          <a:p>
            <a:pPr indent="0" lvl="0" marL="0" rtl="0" algn="ctr">
              <a:spcBef>
                <a:spcPts val="0"/>
              </a:spcBef>
              <a:spcAft>
                <a:spcPts val="0"/>
              </a:spcAft>
              <a:buNone/>
            </a:pPr>
            <a:r>
              <a:rPr lang="en"/>
              <a:t>CONCLUSION</a:t>
            </a:r>
            <a:endParaRPr/>
          </a:p>
        </p:txBody>
      </p:sp>
      <p:sp>
        <p:nvSpPr>
          <p:cNvPr id="1413" name="Google Shape;1413;p34"/>
          <p:cNvSpPr txBox="1"/>
          <p:nvPr>
            <p:ph idx="1" type="subTitle"/>
          </p:nvPr>
        </p:nvSpPr>
        <p:spPr>
          <a:xfrm>
            <a:off x="1862275" y="2503988"/>
            <a:ext cx="2254200" cy="130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Jupiter is a gas giant and the biggest planet in our Solar System. It’s also the fourth-brightest object in the sky, and its name comes from the Roman god of the sky and lightning</a:t>
            </a:r>
            <a:endParaRPr/>
          </a:p>
        </p:txBody>
      </p:sp>
      <p:sp>
        <p:nvSpPr>
          <p:cNvPr id="1414" name="Google Shape;1414;p34"/>
          <p:cNvSpPr txBox="1"/>
          <p:nvPr>
            <p:ph idx="3" type="ctrTitle"/>
          </p:nvPr>
        </p:nvSpPr>
        <p:spPr>
          <a:xfrm>
            <a:off x="4844925" y="1337506"/>
            <a:ext cx="2619300" cy="79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02</a:t>
            </a:r>
            <a:endParaRPr/>
          </a:p>
          <a:p>
            <a:pPr indent="0" lvl="0" marL="0" rtl="0" algn="ctr">
              <a:spcBef>
                <a:spcPts val="0"/>
              </a:spcBef>
              <a:spcAft>
                <a:spcPts val="0"/>
              </a:spcAft>
              <a:buNone/>
            </a:pPr>
            <a:r>
              <a:rPr lang="en"/>
              <a:t>CONCLUSION</a:t>
            </a:r>
            <a:endParaRPr/>
          </a:p>
        </p:txBody>
      </p:sp>
      <p:sp>
        <p:nvSpPr>
          <p:cNvPr id="1415" name="Google Shape;1415;p34"/>
          <p:cNvSpPr txBox="1"/>
          <p:nvPr>
            <p:ph idx="4" type="subTitle"/>
          </p:nvPr>
        </p:nvSpPr>
        <p:spPr>
          <a:xfrm>
            <a:off x="5027445" y="2497004"/>
            <a:ext cx="2254200" cy="130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Mercury is the closest planet to the Sun and the smallest one in the Solar System—it’s only a bit larger than our Moon. The planet’s name has nothing to do with the liquid metal</a:t>
            </a:r>
            <a:endParaRPr/>
          </a:p>
        </p:txBody>
      </p:sp>
      <p:cxnSp>
        <p:nvCxnSpPr>
          <p:cNvPr id="1416" name="Google Shape;1416;p34"/>
          <p:cNvCxnSpPr>
            <a:stCxn id="1412" idx="2"/>
            <a:endCxn id="1413" idx="0"/>
          </p:cNvCxnSpPr>
          <p:nvPr/>
        </p:nvCxnSpPr>
        <p:spPr>
          <a:xfrm>
            <a:off x="2989450" y="2136692"/>
            <a:ext cx="0" cy="367200"/>
          </a:xfrm>
          <a:prstGeom prst="straightConnector1">
            <a:avLst/>
          </a:prstGeom>
          <a:noFill/>
          <a:ln cap="flat" cmpd="sng" w="19050">
            <a:solidFill>
              <a:srgbClr val="F3F3F3"/>
            </a:solidFill>
            <a:prstDash val="solid"/>
            <a:round/>
            <a:headEnd len="med" w="med" type="none"/>
            <a:tailEnd len="med" w="med" type="none"/>
          </a:ln>
        </p:spPr>
      </p:cxnSp>
      <p:cxnSp>
        <p:nvCxnSpPr>
          <p:cNvPr id="1417" name="Google Shape;1417;p34"/>
          <p:cNvCxnSpPr>
            <a:stCxn id="1414" idx="2"/>
            <a:endCxn id="1415" idx="0"/>
          </p:cNvCxnSpPr>
          <p:nvPr/>
        </p:nvCxnSpPr>
        <p:spPr>
          <a:xfrm>
            <a:off x="6154575" y="2130406"/>
            <a:ext cx="0" cy="366600"/>
          </a:xfrm>
          <a:prstGeom prst="straightConnector1">
            <a:avLst/>
          </a:prstGeom>
          <a:noFill/>
          <a:ln cap="flat" cmpd="sng" w="19050">
            <a:solidFill>
              <a:srgbClr val="F3F3F3"/>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21" name="Shape 1421"/>
        <p:cNvGrpSpPr/>
        <p:nvPr/>
      </p:nvGrpSpPr>
      <p:grpSpPr>
        <a:xfrm>
          <a:off x="0" y="0"/>
          <a:ext cx="0" cy="0"/>
          <a:chOff x="0" y="0"/>
          <a:chExt cx="0" cy="0"/>
        </a:xfrm>
      </p:grpSpPr>
      <p:sp>
        <p:nvSpPr>
          <p:cNvPr id="1422" name="Google Shape;1422;p35"/>
          <p:cNvSpPr/>
          <p:nvPr/>
        </p:nvSpPr>
        <p:spPr>
          <a:xfrm>
            <a:off x="98" y="4048798"/>
            <a:ext cx="28596" cy="32"/>
          </a:xfrm>
          <a:custGeom>
            <a:rect b="b" l="l" r="r" t="t"/>
            <a:pathLst>
              <a:path extrusionOk="0" fill="none" h="1" w="893">
                <a:moveTo>
                  <a:pt x="0" y="1"/>
                </a:moveTo>
                <a:lnTo>
                  <a:pt x="892" y="1"/>
                </a:lnTo>
              </a:path>
            </a:pathLst>
          </a:custGeom>
          <a:noFill/>
          <a:ln cap="flat" cmpd="sng" w="3800">
            <a:solidFill>
              <a:srgbClr val="1F1F1F"/>
            </a:solidFill>
            <a:prstDash val="solid"/>
            <a:miter lim="89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5"/>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CONCLUSIONS</a:t>
            </a:r>
            <a:endParaRPr/>
          </a:p>
        </p:txBody>
      </p:sp>
      <p:sp>
        <p:nvSpPr>
          <p:cNvPr id="1424" name="Google Shape;1424;p35"/>
          <p:cNvSpPr txBox="1"/>
          <p:nvPr>
            <p:ph idx="2" type="ctrTitle"/>
          </p:nvPr>
        </p:nvSpPr>
        <p:spPr>
          <a:xfrm>
            <a:off x="1679800" y="1343792"/>
            <a:ext cx="2619300" cy="79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03</a:t>
            </a:r>
            <a:endParaRPr/>
          </a:p>
          <a:p>
            <a:pPr indent="0" lvl="0" marL="0" rtl="0" algn="ctr">
              <a:spcBef>
                <a:spcPts val="0"/>
              </a:spcBef>
              <a:spcAft>
                <a:spcPts val="0"/>
              </a:spcAft>
              <a:buNone/>
            </a:pPr>
            <a:r>
              <a:rPr lang="en"/>
              <a:t>CONCLUSION</a:t>
            </a:r>
            <a:endParaRPr/>
          </a:p>
        </p:txBody>
      </p:sp>
      <p:sp>
        <p:nvSpPr>
          <p:cNvPr id="1425" name="Google Shape;1425;p35"/>
          <p:cNvSpPr txBox="1"/>
          <p:nvPr>
            <p:ph idx="1" type="subTitle"/>
          </p:nvPr>
        </p:nvSpPr>
        <p:spPr>
          <a:xfrm>
            <a:off x="1862275" y="2503988"/>
            <a:ext cx="2254200" cy="130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To replace the image, just select it and click Replace image. After that, we suggest that you adjust it to fit the style of this template. To do so, select the image, click Format options, open the Recolor drop-down menu and choose Grayscale</a:t>
            </a:r>
            <a:endParaRPr/>
          </a:p>
        </p:txBody>
      </p:sp>
      <p:cxnSp>
        <p:nvCxnSpPr>
          <p:cNvPr id="1426" name="Google Shape;1426;p35"/>
          <p:cNvCxnSpPr>
            <a:stCxn id="1424" idx="2"/>
            <a:endCxn id="1425" idx="0"/>
          </p:cNvCxnSpPr>
          <p:nvPr/>
        </p:nvCxnSpPr>
        <p:spPr>
          <a:xfrm>
            <a:off x="2989450" y="2136692"/>
            <a:ext cx="0" cy="367200"/>
          </a:xfrm>
          <a:prstGeom prst="straightConnector1">
            <a:avLst/>
          </a:prstGeom>
          <a:noFill/>
          <a:ln cap="flat" cmpd="sng" w="19050">
            <a:solidFill>
              <a:srgbClr val="F3F3F3"/>
            </a:solidFill>
            <a:prstDash val="solid"/>
            <a:round/>
            <a:headEnd len="med" w="med" type="none"/>
            <a:tailEnd len="med" w="med" type="none"/>
          </a:ln>
        </p:spPr>
      </p:cxnSp>
      <p:pic>
        <p:nvPicPr>
          <p:cNvPr id="1427" name="Google Shape;1427;p35"/>
          <p:cNvPicPr preferRelativeResize="0"/>
          <p:nvPr/>
        </p:nvPicPr>
        <p:blipFill rotWithShape="1">
          <a:blip r:embed="rId4">
            <a:alphaModFix/>
          </a:blip>
          <a:srcRect b="0" l="0" r="0" t="0"/>
          <a:stretch/>
        </p:blipFill>
        <p:spPr>
          <a:xfrm flipH="1">
            <a:off x="4671563" y="1306451"/>
            <a:ext cx="4476173" cy="25178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31" name="Shape 1431"/>
        <p:cNvGrpSpPr/>
        <p:nvPr/>
      </p:nvGrpSpPr>
      <p:grpSpPr>
        <a:xfrm>
          <a:off x="0" y="0"/>
          <a:ext cx="0" cy="0"/>
          <a:chOff x="0" y="0"/>
          <a:chExt cx="0" cy="0"/>
        </a:xfrm>
      </p:grpSpPr>
      <p:graphicFrame>
        <p:nvGraphicFramePr>
          <p:cNvPr id="1432" name="Google Shape;1432;p36"/>
          <p:cNvGraphicFramePr/>
          <p:nvPr/>
        </p:nvGraphicFramePr>
        <p:xfrm>
          <a:off x="1377288" y="1590750"/>
          <a:ext cx="3000000" cy="3000000"/>
        </p:xfrm>
        <a:graphic>
          <a:graphicData uri="http://schemas.openxmlformats.org/drawingml/2006/table">
            <a:tbl>
              <a:tblPr>
                <a:noFill/>
                <a:tableStyleId>{BC42DE23-1629-49EA-998E-769BC9D0CD32}</a:tableStyleId>
              </a:tblPr>
              <a:tblGrid>
                <a:gridCol w="1512325"/>
                <a:gridCol w="906875"/>
                <a:gridCol w="3970225"/>
              </a:tblGrid>
              <a:tr h="381000">
                <a:tc>
                  <a:txBody>
                    <a:bodyPr/>
                    <a:lstStyle/>
                    <a:p>
                      <a:pPr indent="0" lvl="0" marL="0" rtl="0" algn="l">
                        <a:spcBef>
                          <a:spcPts val="0"/>
                        </a:spcBef>
                        <a:spcAft>
                          <a:spcPts val="0"/>
                        </a:spcAft>
                        <a:buClr>
                          <a:schemeClr val="dk1"/>
                        </a:buClr>
                        <a:buSzPts val="1100"/>
                        <a:buFont typeface="Arial"/>
                        <a:buNone/>
                      </a:pPr>
                      <a:r>
                        <a:rPr lang="en">
                          <a:solidFill>
                            <a:srgbClr val="FFFFFF"/>
                          </a:solidFill>
                          <a:latin typeface="Unica One"/>
                          <a:ea typeface="Unica One"/>
                          <a:cs typeface="Unica One"/>
                          <a:sym typeface="Unica One"/>
                        </a:rPr>
                        <a:t>AUTHOR </a:t>
                      </a:r>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c>
                  <a:txBody>
                    <a:bodyPr/>
                    <a:lstStyle/>
                    <a:p>
                      <a:pPr indent="0" lvl="0" marL="0" rtl="0" algn="l">
                        <a:spcBef>
                          <a:spcPts val="0"/>
                        </a:spcBef>
                        <a:spcAft>
                          <a:spcPts val="0"/>
                        </a:spcAft>
                        <a:buNone/>
                      </a:pPr>
                      <a:r>
                        <a:rPr lang="en" sz="1000">
                          <a:solidFill>
                            <a:srgbClr val="F3F3F3"/>
                          </a:solidFill>
                          <a:latin typeface="Abel"/>
                          <a:ea typeface="Abel"/>
                          <a:cs typeface="Abel"/>
                          <a:sym typeface="Abel"/>
                        </a:rPr>
                        <a:t>Year</a:t>
                      </a:r>
                      <a:endParaRPr sz="1000">
                        <a:solidFill>
                          <a:srgbClr val="F3F3F3"/>
                        </a:solidFill>
                        <a:latin typeface="Abel"/>
                        <a:ea typeface="Abel"/>
                        <a:cs typeface="Abel"/>
                        <a:sym typeface="Abel"/>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c>
                  <a:txBody>
                    <a:bodyPr/>
                    <a:lstStyle/>
                    <a:p>
                      <a:pPr indent="0" lvl="0" marL="0" rtl="0" algn="l">
                        <a:spcBef>
                          <a:spcPts val="0"/>
                        </a:spcBef>
                        <a:spcAft>
                          <a:spcPts val="0"/>
                        </a:spcAft>
                        <a:buNone/>
                      </a:pPr>
                      <a:r>
                        <a:rPr lang="en" sz="1000">
                          <a:solidFill>
                            <a:srgbClr val="F3F3F3"/>
                          </a:solidFill>
                          <a:latin typeface="Abel"/>
                          <a:ea typeface="Abel"/>
                          <a:cs typeface="Abel"/>
                          <a:sym typeface="Abel"/>
                        </a:rPr>
                        <a:t>Title of the publication. Publisher</a:t>
                      </a:r>
                      <a:endParaRPr sz="1000">
                        <a:solidFill>
                          <a:srgbClr val="F3F3F3"/>
                        </a:solidFill>
                        <a:latin typeface="Abel"/>
                        <a:ea typeface="Abel"/>
                        <a:cs typeface="Abel"/>
                        <a:sym typeface="Abel"/>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r>
              <a:tr h="381000">
                <a:tc>
                  <a:txBody>
                    <a:bodyPr/>
                    <a:lstStyle/>
                    <a:p>
                      <a:pPr indent="0" lvl="0" marL="0" rtl="0" algn="l">
                        <a:spcBef>
                          <a:spcPts val="0"/>
                        </a:spcBef>
                        <a:spcAft>
                          <a:spcPts val="0"/>
                        </a:spcAft>
                        <a:buNone/>
                      </a:pPr>
                      <a:r>
                        <a:rPr lang="en">
                          <a:solidFill>
                            <a:srgbClr val="FFFFFF"/>
                          </a:solidFill>
                          <a:latin typeface="Unica One"/>
                          <a:ea typeface="Unica One"/>
                          <a:cs typeface="Unica One"/>
                          <a:sym typeface="Unica One"/>
                        </a:rPr>
                        <a:t>AUTHOR </a:t>
                      </a:r>
                      <a:endParaRPr>
                        <a:solidFill>
                          <a:srgbClr val="FFFFFF"/>
                        </a:solidFill>
                        <a:latin typeface="Unica One"/>
                        <a:ea typeface="Unica One"/>
                        <a:cs typeface="Unica One"/>
                        <a:sym typeface="Unica One"/>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c>
                  <a:txBody>
                    <a:bodyPr/>
                    <a:lstStyle/>
                    <a:p>
                      <a:pPr indent="0" lvl="0" marL="0" rtl="0" algn="l">
                        <a:spcBef>
                          <a:spcPts val="0"/>
                        </a:spcBef>
                        <a:spcAft>
                          <a:spcPts val="0"/>
                        </a:spcAft>
                        <a:buNone/>
                      </a:pPr>
                      <a:r>
                        <a:rPr lang="en" sz="1000">
                          <a:solidFill>
                            <a:srgbClr val="F3F3F3"/>
                          </a:solidFill>
                          <a:latin typeface="Abel"/>
                          <a:ea typeface="Abel"/>
                          <a:cs typeface="Abel"/>
                          <a:sym typeface="Abel"/>
                        </a:rPr>
                        <a:t>Year</a:t>
                      </a:r>
                      <a:endParaRPr sz="1000">
                        <a:latin typeface="Abel"/>
                        <a:ea typeface="Abel"/>
                        <a:cs typeface="Abel"/>
                        <a:sym typeface="Abel"/>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c>
                  <a:txBody>
                    <a:bodyPr/>
                    <a:lstStyle/>
                    <a:p>
                      <a:pPr indent="0" lvl="0" marL="0" rtl="0" algn="l">
                        <a:spcBef>
                          <a:spcPts val="0"/>
                        </a:spcBef>
                        <a:spcAft>
                          <a:spcPts val="0"/>
                        </a:spcAft>
                        <a:buNone/>
                      </a:pPr>
                      <a:r>
                        <a:rPr lang="en" sz="1000">
                          <a:solidFill>
                            <a:srgbClr val="F3F3F3"/>
                          </a:solidFill>
                          <a:latin typeface="Abel"/>
                          <a:ea typeface="Abel"/>
                          <a:cs typeface="Abel"/>
                          <a:sym typeface="Abel"/>
                        </a:rPr>
                        <a:t>Title of the publication. Publisher</a:t>
                      </a:r>
                      <a:endParaRPr sz="1000">
                        <a:solidFill>
                          <a:srgbClr val="F3F3F3"/>
                        </a:solidFill>
                        <a:latin typeface="Abel"/>
                        <a:ea typeface="Abel"/>
                        <a:cs typeface="Abel"/>
                        <a:sym typeface="Abel"/>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r>
              <a:tr h="381000">
                <a:tc>
                  <a:txBody>
                    <a:bodyPr/>
                    <a:lstStyle/>
                    <a:p>
                      <a:pPr indent="0" lvl="0" marL="0" rtl="0" algn="l">
                        <a:spcBef>
                          <a:spcPts val="0"/>
                        </a:spcBef>
                        <a:spcAft>
                          <a:spcPts val="0"/>
                        </a:spcAft>
                        <a:buNone/>
                      </a:pPr>
                      <a:r>
                        <a:rPr lang="en">
                          <a:solidFill>
                            <a:srgbClr val="FFFFFF"/>
                          </a:solidFill>
                          <a:latin typeface="Unica One"/>
                          <a:ea typeface="Unica One"/>
                          <a:cs typeface="Unica One"/>
                          <a:sym typeface="Unica One"/>
                        </a:rPr>
                        <a:t>AUTHOR </a:t>
                      </a:r>
                      <a:endParaRPr>
                        <a:solidFill>
                          <a:srgbClr val="FFFFFF"/>
                        </a:solidFill>
                        <a:latin typeface="Unica One"/>
                        <a:ea typeface="Unica One"/>
                        <a:cs typeface="Unica One"/>
                        <a:sym typeface="Unica One"/>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c>
                  <a:txBody>
                    <a:bodyPr/>
                    <a:lstStyle/>
                    <a:p>
                      <a:pPr indent="0" lvl="0" marL="0" rtl="0" algn="l">
                        <a:spcBef>
                          <a:spcPts val="0"/>
                        </a:spcBef>
                        <a:spcAft>
                          <a:spcPts val="0"/>
                        </a:spcAft>
                        <a:buNone/>
                      </a:pPr>
                      <a:r>
                        <a:rPr lang="en" sz="1000">
                          <a:solidFill>
                            <a:srgbClr val="F3F3F3"/>
                          </a:solidFill>
                          <a:latin typeface="Abel"/>
                          <a:ea typeface="Abel"/>
                          <a:cs typeface="Abel"/>
                          <a:sym typeface="Abel"/>
                        </a:rPr>
                        <a:t>Year</a:t>
                      </a:r>
                      <a:endParaRPr sz="1000">
                        <a:latin typeface="Abel"/>
                        <a:ea typeface="Abel"/>
                        <a:cs typeface="Abel"/>
                        <a:sym typeface="Abel"/>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c>
                  <a:txBody>
                    <a:bodyPr/>
                    <a:lstStyle/>
                    <a:p>
                      <a:pPr indent="0" lvl="0" marL="0" rtl="0" algn="l">
                        <a:spcBef>
                          <a:spcPts val="0"/>
                        </a:spcBef>
                        <a:spcAft>
                          <a:spcPts val="0"/>
                        </a:spcAft>
                        <a:buNone/>
                      </a:pPr>
                      <a:r>
                        <a:rPr lang="en" sz="1000">
                          <a:solidFill>
                            <a:srgbClr val="F3F3F3"/>
                          </a:solidFill>
                          <a:latin typeface="Abel"/>
                          <a:ea typeface="Abel"/>
                          <a:cs typeface="Abel"/>
                          <a:sym typeface="Abel"/>
                        </a:rPr>
                        <a:t>Title of the publication. Publisher</a:t>
                      </a:r>
                      <a:endParaRPr sz="1000">
                        <a:solidFill>
                          <a:srgbClr val="F3F3F3"/>
                        </a:solidFill>
                        <a:latin typeface="Abel"/>
                        <a:ea typeface="Abel"/>
                        <a:cs typeface="Abel"/>
                        <a:sym typeface="Abel"/>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r>
              <a:tr h="381000">
                <a:tc>
                  <a:txBody>
                    <a:bodyPr/>
                    <a:lstStyle/>
                    <a:p>
                      <a:pPr indent="0" lvl="0" marL="0" rtl="0" algn="l">
                        <a:spcBef>
                          <a:spcPts val="0"/>
                        </a:spcBef>
                        <a:spcAft>
                          <a:spcPts val="0"/>
                        </a:spcAft>
                        <a:buNone/>
                      </a:pPr>
                      <a:r>
                        <a:rPr lang="en">
                          <a:solidFill>
                            <a:srgbClr val="FFFFFF"/>
                          </a:solidFill>
                          <a:latin typeface="Unica One"/>
                          <a:ea typeface="Unica One"/>
                          <a:cs typeface="Unica One"/>
                          <a:sym typeface="Unica One"/>
                        </a:rPr>
                        <a:t>AUTHOR </a:t>
                      </a:r>
                      <a:endParaRPr>
                        <a:solidFill>
                          <a:srgbClr val="FFFFFF"/>
                        </a:solidFill>
                        <a:latin typeface="Unica One"/>
                        <a:ea typeface="Unica One"/>
                        <a:cs typeface="Unica One"/>
                        <a:sym typeface="Unica One"/>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c>
                  <a:txBody>
                    <a:bodyPr/>
                    <a:lstStyle/>
                    <a:p>
                      <a:pPr indent="0" lvl="0" marL="0" rtl="0" algn="l">
                        <a:spcBef>
                          <a:spcPts val="0"/>
                        </a:spcBef>
                        <a:spcAft>
                          <a:spcPts val="0"/>
                        </a:spcAft>
                        <a:buNone/>
                      </a:pPr>
                      <a:r>
                        <a:rPr lang="en" sz="1000">
                          <a:solidFill>
                            <a:srgbClr val="F3F3F3"/>
                          </a:solidFill>
                          <a:latin typeface="Abel"/>
                          <a:ea typeface="Abel"/>
                          <a:cs typeface="Abel"/>
                          <a:sym typeface="Abel"/>
                        </a:rPr>
                        <a:t>Year</a:t>
                      </a:r>
                      <a:endParaRPr sz="1000">
                        <a:latin typeface="Abel"/>
                        <a:ea typeface="Abel"/>
                        <a:cs typeface="Abel"/>
                        <a:sym typeface="Abel"/>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c>
                  <a:txBody>
                    <a:bodyPr/>
                    <a:lstStyle/>
                    <a:p>
                      <a:pPr indent="0" lvl="0" marL="0" rtl="0" algn="l">
                        <a:spcBef>
                          <a:spcPts val="0"/>
                        </a:spcBef>
                        <a:spcAft>
                          <a:spcPts val="0"/>
                        </a:spcAft>
                        <a:buNone/>
                      </a:pPr>
                      <a:r>
                        <a:rPr lang="en" sz="1000">
                          <a:solidFill>
                            <a:srgbClr val="F3F3F3"/>
                          </a:solidFill>
                          <a:latin typeface="Abel"/>
                          <a:ea typeface="Abel"/>
                          <a:cs typeface="Abel"/>
                          <a:sym typeface="Abel"/>
                        </a:rPr>
                        <a:t>Title of the publication. Publisher</a:t>
                      </a:r>
                      <a:endParaRPr sz="1000">
                        <a:solidFill>
                          <a:srgbClr val="F3F3F3"/>
                        </a:solidFill>
                        <a:latin typeface="Abel"/>
                        <a:ea typeface="Abel"/>
                        <a:cs typeface="Abel"/>
                        <a:sym typeface="Abel"/>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r>
              <a:tr h="381000">
                <a:tc>
                  <a:txBody>
                    <a:bodyPr/>
                    <a:lstStyle/>
                    <a:p>
                      <a:pPr indent="0" lvl="0" marL="0" rtl="0" algn="l">
                        <a:spcBef>
                          <a:spcPts val="0"/>
                        </a:spcBef>
                        <a:spcAft>
                          <a:spcPts val="0"/>
                        </a:spcAft>
                        <a:buNone/>
                      </a:pPr>
                      <a:r>
                        <a:rPr lang="en">
                          <a:solidFill>
                            <a:srgbClr val="FFFFFF"/>
                          </a:solidFill>
                          <a:latin typeface="Unica One"/>
                          <a:ea typeface="Unica One"/>
                          <a:cs typeface="Unica One"/>
                          <a:sym typeface="Unica One"/>
                        </a:rPr>
                        <a:t>AUTHOR </a:t>
                      </a:r>
                      <a:endParaRPr>
                        <a:solidFill>
                          <a:srgbClr val="FFFFFF"/>
                        </a:solidFill>
                        <a:latin typeface="Unica One"/>
                        <a:ea typeface="Unica One"/>
                        <a:cs typeface="Unica One"/>
                        <a:sym typeface="Unica One"/>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c>
                  <a:txBody>
                    <a:bodyPr/>
                    <a:lstStyle/>
                    <a:p>
                      <a:pPr indent="0" lvl="0" marL="0" rtl="0" algn="l">
                        <a:spcBef>
                          <a:spcPts val="0"/>
                        </a:spcBef>
                        <a:spcAft>
                          <a:spcPts val="0"/>
                        </a:spcAft>
                        <a:buNone/>
                      </a:pPr>
                      <a:r>
                        <a:rPr lang="en" sz="1000">
                          <a:solidFill>
                            <a:srgbClr val="F3F3F3"/>
                          </a:solidFill>
                          <a:latin typeface="Abel"/>
                          <a:ea typeface="Abel"/>
                          <a:cs typeface="Abel"/>
                          <a:sym typeface="Abel"/>
                        </a:rPr>
                        <a:t>Year</a:t>
                      </a:r>
                      <a:endParaRPr sz="1000">
                        <a:latin typeface="Abel"/>
                        <a:ea typeface="Abel"/>
                        <a:cs typeface="Abel"/>
                        <a:sym typeface="Abel"/>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c>
                  <a:txBody>
                    <a:bodyPr/>
                    <a:lstStyle/>
                    <a:p>
                      <a:pPr indent="0" lvl="0" marL="0" rtl="0" algn="l">
                        <a:spcBef>
                          <a:spcPts val="0"/>
                        </a:spcBef>
                        <a:spcAft>
                          <a:spcPts val="0"/>
                        </a:spcAft>
                        <a:buNone/>
                      </a:pPr>
                      <a:r>
                        <a:rPr lang="en" sz="1000">
                          <a:solidFill>
                            <a:srgbClr val="F3F3F3"/>
                          </a:solidFill>
                          <a:latin typeface="Abel"/>
                          <a:ea typeface="Abel"/>
                          <a:cs typeface="Abel"/>
                          <a:sym typeface="Abel"/>
                        </a:rPr>
                        <a:t>Title of the publication. Publisher</a:t>
                      </a:r>
                      <a:endParaRPr sz="1000">
                        <a:solidFill>
                          <a:srgbClr val="F3F3F3"/>
                        </a:solidFill>
                        <a:latin typeface="Abel"/>
                        <a:ea typeface="Abel"/>
                        <a:cs typeface="Abel"/>
                        <a:sym typeface="Abel"/>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3F3F3">
                        <a:alpha val="17860"/>
                      </a:srgbClr>
                    </a:solidFill>
                  </a:tcPr>
                </a:tc>
              </a:tr>
            </a:tbl>
          </a:graphicData>
        </a:graphic>
      </p:graphicFrame>
      <p:sp>
        <p:nvSpPr>
          <p:cNvPr id="1433" name="Google Shape;1433;p36"/>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BIBLIOGRAPHY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37" name="Shape 1437"/>
        <p:cNvGrpSpPr/>
        <p:nvPr/>
      </p:nvGrpSpPr>
      <p:grpSpPr>
        <a:xfrm>
          <a:off x="0" y="0"/>
          <a:ext cx="0" cy="0"/>
          <a:chOff x="0" y="0"/>
          <a:chExt cx="0" cy="0"/>
        </a:xfrm>
      </p:grpSpPr>
      <p:sp>
        <p:nvSpPr>
          <p:cNvPr id="1438" name="Google Shape;1438;p37"/>
          <p:cNvSpPr/>
          <p:nvPr/>
        </p:nvSpPr>
        <p:spPr>
          <a:xfrm>
            <a:off x="448775" y="481200"/>
            <a:ext cx="4214400" cy="2911500"/>
          </a:xfrm>
          <a:prstGeom prst="rect">
            <a:avLst/>
          </a:prstGeom>
          <a:solidFill>
            <a:srgbClr val="06294A">
              <a:alpha val="59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7"/>
          <p:cNvSpPr txBox="1"/>
          <p:nvPr>
            <p:ph type="ctrTitle"/>
          </p:nvPr>
        </p:nvSpPr>
        <p:spPr>
          <a:xfrm flipH="1">
            <a:off x="847680" y="1445325"/>
            <a:ext cx="2613000" cy="87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1440" name="Google Shape;1440;p37"/>
          <p:cNvSpPr txBox="1"/>
          <p:nvPr>
            <p:ph idx="1" type="subTitle"/>
          </p:nvPr>
        </p:nvSpPr>
        <p:spPr>
          <a:xfrm flipH="1">
            <a:off x="847675" y="2220275"/>
            <a:ext cx="3413700" cy="117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3F3F3"/>
                </a:solidFill>
              </a:rPr>
              <a:t>Does anyone have any questions?</a:t>
            </a:r>
            <a:endParaRPr>
              <a:solidFill>
                <a:srgbClr val="F3F3F3"/>
              </a:solidFill>
            </a:endParaRPr>
          </a:p>
          <a:p>
            <a:pPr indent="0" lvl="0" marL="0" rtl="0" algn="l">
              <a:spcBef>
                <a:spcPts val="0"/>
              </a:spcBef>
              <a:spcAft>
                <a:spcPts val="0"/>
              </a:spcAft>
              <a:buClr>
                <a:schemeClr val="dk1"/>
              </a:buClr>
              <a:buSzPts val="1100"/>
              <a:buFont typeface="Arial"/>
              <a:buNone/>
            </a:pPr>
            <a:r>
              <a:t/>
            </a:r>
            <a:endParaRPr>
              <a:solidFill>
                <a:srgbClr val="F3F3F3"/>
              </a:solidFill>
            </a:endParaRPr>
          </a:p>
          <a:p>
            <a:pPr indent="0" lvl="0" marL="0" rtl="0" algn="l">
              <a:spcBef>
                <a:spcPts val="0"/>
              </a:spcBef>
              <a:spcAft>
                <a:spcPts val="0"/>
              </a:spcAft>
              <a:buClr>
                <a:schemeClr val="dk1"/>
              </a:buClr>
              <a:buSzPts val="1100"/>
              <a:buFont typeface="Arial"/>
              <a:buNone/>
            </a:pPr>
            <a:r>
              <a:rPr lang="en">
                <a:solidFill>
                  <a:srgbClr val="F3F3F3"/>
                </a:solidFill>
              </a:rPr>
              <a:t>addyouremail@freepik.com </a:t>
            </a:r>
            <a:endParaRPr>
              <a:solidFill>
                <a:srgbClr val="F3F3F3"/>
              </a:solidFill>
            </a:endParaRPr>
          </a:p>
          <a:p>
            <a:pPr indent="0" lvl="0" marL="0" rtl="0" algn="l">
              <a:spcBef>
                <a:spcPts val="0"/>
              </a:spcBef>
              <a:spcAft>
                <a:spcPts val="0"/>
              </a:spcAft>
              <a:buClr>
                <a:schemeClr val="dk1"/>
              </a:buClr>
              <a:buSzPts val="1100"/>
              <a:buFont typeface="Arial"/>
              <a:buNone/>
            </a:pPr>
            <a:r>
              <a:rPr lang="en">
                <a:solidFill>
                  <a:srgbClr val="F3F3F3"/>
                </a:solidFill>
              </a:rPr>
              <a:t>+91  620 421 838 </a:t>
            </a:r>
            <a:endParaRPr>
              <a:solidFill>
                <a:srgbClr val="F3F3F3"/>
              </a:solidFill>
            </a:endParaRPr>
          </a:p>
          <a:p>
            <a:pPr indent="0" lvl="0" marL="0" rtl="0" algn="l">
              <a:spcBef>
                <a:spcPts val="0"/>
              </a:spcBef>
              <a:spcAft>
                <a:spcPts val="0"/>
              </a:spcAft>
              <a:buNone/>
            </a:pPr>
            <a:r>
              <a:rPr lang="en">
                <a:solidFill>
                  <a:srgbClr val="F3F3F3"/>
                </a:solidFill>
              </a:rPr>
              <a:t>yourcompany.com</a:t>
            </a:r>
            <a:endParaRPr>
              <a:solidFill>
                <a:srgbClr val="F3F3F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44" name="Shape 1444"/>
        <p:cNvGrpSpPr/>
        <p:nvPr/>
      </p:nvGrpSpPr>
      <p:grpSpPr>
        <a:xfrm>
          <a:off x="0" y="0"/>
          <a:ext cx="0" cy="0"/>
          <a:chOff x="0" y="0"/>
          <a:chExt cx="0" cy="0"/>
        </a:xfrm>
      </p:grpSpPr>
      <p:sp>
        <p:nvSpPr>
          <p:cNvPr id="1445" name="Google Shape;1445;p38"/>
          <p:cNvSpPr/>
          <p:nvPr/>
        </p:nvSpPr>
        <p:spPr>
          <a:xfrm>
            <a:off x="0" y="445350"/>
            <a:ext cx="9144000" cy="4252800"/>
          </a:xfrm>
          <a:prstGeom prst="rect">
            <a:avLst/>
          </a:prstGeom>
          <a:solidFill>
            <a:srgbClr val="06294A">
              <a:alpha val="59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8"/>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RESOURCES</a:t>
            </a:r>
            <a:endParaRPr/>
          </a:p>
        </p:txBody>
      </p:sp>
      <p:sp>
        <p:nvSpPr>
          <p:cNvPr id="1447" name="Google Shape;1447;p38"/>
          <p:cNvSpPr txBox="1"/>
          <p:nvPr>
            <p:ph idx="1" type="body"/>
          </p:nvPr>
        </p:nvSpPr>
        <p:spPr>
          <a:xfrm>
            <a:off x="1728275" y="1073550"/>
            <a:ext cx="6303300" cy="29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3F3F3"/>
                </a:solidFill>
                <a:latin typeface="Unica One"/>
                <a:ea typeface="Unica One"/>
                <a:cs typeface="Unica One"/>
                <a:sym typeface="Unica One"/>
              </a:rPr>
              <a:t>ICONS</a:t>
            </a:r>
            <a:endParaRPr sz="1400">
              <a:solidFill>
                <a:srgbClr val="F3F3F3"/>
              </a:solidFill>
              <a:latin typeface="Unica One"/>
              <a:ea typeface="Unica One"/>
              <a:cs typeface="Unica One"/>
              <a:sym typeface="Unica One"/>
            </a:endParaRPr>
          </a:p>
          <a:p>
            <a:pPr indent="-304800" lvl="0" marL="457200" rtl="0" algn="l">
              <a:spcBef>
                <a:spcPts val="1600"/>
              </a:spcBef>
              <a:spcAft>
                <a:spcPts val="0"/>
              </a:spcAft>
              <a:buClr>
                <a:srgbClr val="F3F3F3"/>
              </a:buClr>
              <a:buSzPts val="1200"/>
              <a:buChar char="●"/>
            </a:pPr>
            <a:r>
              <a:rPr lang="en">
                <a:solidFill>
                  <a:srgbClr val="F3F3F3"/>
                </a:solidFill>
                <a:uFill>
                  <a:noFill/>
                </a:uFill>
                <a:hlinkClick r:id="rId4"/>
              </a:rPr>
              <a:t>Biology</a:t>
            </a:r>
            <a:endParaRPr>
              <a:solidFill>
                <a:srgbClr val="F3F3F3"/>
              </a:solidFill>
            </a:endParaRPr>
          </a:p>
          <a:p>
            <a:pPr indent="0" lvl="0" marL="0" rtl="0" algn="l">
              <a:spcBef>
                <a:spcPts val="1600"/>
              </a:spcBef>
              <a:spcAft>
                <a:spcPts val="0"/>
              </a:spcAft>
              <a:buNone/>
            </a:pPr>
            <a:r>
              <a:rPr lang="en" sz="1400">
                <a:solidFill>
                  <a:srgbClr val="F3F3F3"/>
                </a:solidFill>
                <a:latin typeface="Unica One"/>
                <a:ea typeface="Unica One"/>
                <a:cs typeface="Unica One"/>
                <a:sym typeface="Unica One"/>
              </a:rPr>
              <a:t>VECTORS</a:t>
            </a:r>
            <a:endParaRPr sz="1400">
              <a:solidFill>
                <a:srgbClr val="F3F3F3"/>
              </a:solidFill>
              <a:latin typeface="Unica One"/>
              <a:ea typeface="Unica One"/>
              <a:cs typeface="Unica One"/>
              <a:sym typeface="Unica One"/>
            </a:endParaRPr>
          </a:p>
          <a:p>
            <a:pPr indent="-304800" lvl="0" marL="457200" rtl="0" algn="l">
              <a:spcBef>
                <a:spcPts val="1600"/>
              </a:spcBef>
              <a:spcAft>
                <a:spcPts val="0"/>
              </a:spcAft>
              <a:buClr>
                <a:srgbClr val="F3F3F3"/>
              </a:buClr>
              <a:buSzPts val="1200"/>
              <a:buChar char="●"/>
            </a:pPr>
            <a:r>
              <a:rPr lang="en">
                <a:solidFill>
                  <a:srgbClr val="F3F3F3"/>
                </a:solidFill>
                <a:uFill>
                  <a:noFill/>
                </a:uFill>
                <a:hlinkClick r:id="rId5"/>
              </a:rPr>
              <a:t>Abstract dna background </a:t>
            </a:r>
            <a:endParaRPr>
              <a:solidFill>
                <a:srgbClr val="F3F3F3"/>
              </a:solidFill>
            </a:endParaRPr>
          </a:p>
          <a:p>
            <a:pPr indent="-304800" lvl="0" marL="457200" rtl="0" algn="l">
              <a:spcBef>
                <a:spcPts val="0"/>
              </a:spcBef>
              <a:spcAft>
                <a:spcPts val="0"/>
              </a:spcAft>
              <a:buClr>
                <a:srgbClr val="F3F3F3"/>
              </a:buClr>
              <a:buSzPts val="1200"/>
              <a:buChar char="●"/>
            </a:pPr>
            <a:r>
              <a:rPr lang="en">
                <a:solidFill>
                  <a:srgbClr val="F3F3F3"/>
                </a:solidFill>
                <a:uFill>
                  <a:noFill/>
                </a:uFill>
                <a:hlinkClick r:id="rId6"/>
              </a:rPr>
              <a:t>Abstract dna background </a:t>
            </a:r>
            <a:endParaRPr>
              <a:solidFill>
                <a:srgbClr val="F3F3F3"/>
              </a:solidFill>
            </a:endParaRPr>
          </a:p>
          <a:p>
            <a:pPr indent="-304800" lvl="0" marL="457200" rtl="0" algn="l">
              <a:spcBef>
                <a:spcPts val="0"/>
              </a:spcBef>
              <a:spcAft>
                <a:spcPts val="0"/>
              </a:spcAft>
              <a:buClr>
                <a:srgbClr val="F3F3F3"/>
              </a:buClr>
              <a:buSzPts val="1200"/>
              <a:buChar char="●"/>
            </a:pPr>
            <a:r>
              <a:rPr lang="en">
                <a:solidFill>
                  <a:srgbClr val="F3F3F3"/>
                </a:solidFill>
                <a:uFill>
                  <a:noFill/>
                </a:uFill>
                <a:hlinkClick r:id="rId7"/>
              </a:rPr>
              <a:t>Abstract dna background </a:t>
            </a:r>
            <a:endParaRPr>
              <a:solidFill>
                <a:srgbClr val="F3F3F3"/>
              </a:solidFill>
            </a:endParaRPr>
          </a:p>
          <a:p>
            <a:pPr indent="0" lvl="0" marL="0" rtl="0" algn="l">
              <a:spcBef>
                <a:spcPts val="1600"/>
              </a:spcBef>
              <a:spcAft>
                <a:spcPts val="0"/>
              </a:spcAft>
              <a:buNone/>
            </a:pPr>
            <a:r>
              <a:rPr lang="en" sz="1400">
                <a:solidFill>
                  <a:srgbClr val="F3F3F3"/>
                </a:solidFill>
                <a:latin typeface="Unica One"/>
                <a:ea typeface="Unica One"/>
                <a:cs typeface="Unica One"/>
                <a:sym typeface="Unica One"/>
              </a:rPr>
              <a:t>PHOTOS</a:t>
            </a:r>
            <a:endParaRPr sz="1400">
              <a:solidFill>
                <a:srgbClr val="F3F3F3"/>
              </a:solidFill>
              <a:latin typeface="Unica One"/>
              <a:ea typeface="Unica One"/>
              <a:cs typeface="Unica One"/>
              <a:sym typeface="Unica One"/>
            </a:endParaRPr>
          </a:p>
          <a:p>
            <a:pPr indent="-304800" lvl="0" marL="457200" rtl="0" algn="l">
              <a:spcBef>
                <a:spcPts val="1600"/>
              </a:spcBef>
              <a:spcAft>
                <a:spcPts val="0"/>
              </a:spcAft>
              <a:buSzPts val="1200"/>
              <a:buChar char="●"/>
            </a:pPr>
            <a:r>
              <a:rPr lang="en">
                <a:solidFill>
                  <a:srgbClr val="F3F3F3"/>
                </a:solidFill>
                <a:uFill>
                  <a:noFill/>
                </a:uFill>
                <a:hlinkClick r:id="rId8"/>
              </a:rPr>
              <a:t>Close-up of a dental microscope</a:t>
            </a:r>
            <a:endParaRPr>
              <a:solidFill>
                <a:srgbClr val="F3F3F3"/>
              </a:solidFill>
            </a:endParaRPr>
          </a:p>
          <a:p>
            <a:pPr indent="0" lvl="0" marL="0" rtl="0" algn="l">
              <a:spcBef>
                <a:spcPts val="1600"/>
              </a:spcBef>
              <a:spcAft>
                <a:spcPts val="0"/>
              </a:spcAft>
              <a:buNone/>
            </a:pPr>
            <a:r>
              <a:t/>
            </a:r>
            <a:endParaRPr>
              <a:solidFill>
                <a:srgbClr val="F3F3F3"/>
              </a:solidFill>
            </a:endParaRPr>
          </a:p>
          <a:p>
            <a:pPr indent="0" lvl="0" marL="0" rtl="0" algn="l">
              <a:spcBef>
                <a:spcPts val="1600"/>
              </a:spcBef>
              <a:spcAft>
                <a:spcPts val="1600"/>
              </a:spcAft>
              <a:buNone/>
            </a:pPr>
            <a:r>
              <a:t/>
            </a:r>
            <a:endParaRPr>
              <a:solidFill>
                <a:srgbClr val="F3F3F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1"/>
          <p:cNvSpPr txBox="1"/>
          <p:nvPr/>
        </p:nvSpPr>
        <p:spPr>
          <a:xfrm>
            <a:off x="1163300" y="3990225"/>
            <a:ext cx="5053200" cy="5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3F3F3"/>
                </a:solidFill>
                <a:latin typeface="Abel"/>
                <a:ea typeface="Abel"/>
                <a:cs typeface="Abel"/>
                <a:sym typeface="Abel"/>
              </a:rPr>
              <a:t>You can delete this slide when you’re done editing the presentation.</a:t>
            </a:r>
            <a:endParaRPr sz="1000">
              <a:solidFill>
                <a:srgbClr val="F3F3F3"/>
              </a:solidFill>
              <a:latin typeface="Abel"/>
              <a:ea typeface="Abel"/>
              <a:cs typeface="Abel"/>
              <a:sym typeface="Abel"/>
            </a:endParaRPr>
          </a:p>
        </p:txBody>
      </p:sp>
      <p:sp>
        <p:nvSpPr>
          <p:cNvPr id="98" name="Google Shape;98;p21"/>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CONTENTS OF THIS TEMPLATE</a:t>
            </a:r>
            <a:endParaRPr/>
          </a:p>
        </p:txBody>
      </p:sp>
      <p:sp>
        <p:nvSpPr>
          <p:cNvPr id="99" name="Google Shape;99;p21"/>
          <p:cNvSpPr txBox="1"/>
          <p:nvPr>
            <p:ph idx="1" type="subTitle"/>
          </p:nvPr>
        </p:nvSpPr>
        <p:spPr>
          <a:xfrm flipH="1">
            <a:off x="1163300" y="741075"/>
            <a:ext cx="5053200" cy="2884500"/>
          </a:xfrm>
          <a:prstGeom prst="rect">
            <a:avLst/>
          </a:prstGeom>
        </p:spPr>
        <p:txBody>
          <a:bodyPr anchorCtr="0" anchor="ctr" bIns="0" lIns="91425" spcFirstLastPara="1" rIns="91425" wrap="square" tIns="234000">
            <a:noAutofit/>
          </a:bodyPr>
          <a:lstStyle/>
          <a:p>
            <a:pPr indent="0" lvl="0" marL="0" rtl="0" algn="l">
              <a:spcBef>
                <a:spcPts val="0"/>
              </a:spcBef>
              <a:spcAft>
                <a:spcPts val="0"/>
              </a:spcAft>
              <a:buNone/>
            </a:pPr>
            <a:r>
              <a:rPr lang="en">
                <a:solidFill>
                  <a:srgbClr val="FFFFFF"/>
                </a:solidFill>
              </a:rPr>
              <a:t>Here’s what you’ll find in this Slidesgo template: </a:t>
            </a:r>
            <a:br>
              <a:rPr lang="en">
                <a:solidFill>
                  <a:srgbClr val="FFFFFF"/>
                </a:solidFill>
              </a:rPr>
            </a:br>
            <a:endParaRPr>
              <a:solidFill>
                <a:srgbClr val="FFFFFF"/>
              </a:solidFill>
            </a:endParaRPr>
          </a:p>
          <a:p>
            <a:pPr indent="-298450" lvl="0" marL="457200" rtl="0" algn="l">
              <a:spcBef>
                <a:spcPts val="0"/>
              </a:spcBef>
              <a:spcAft>
                <a:spcPts val="0"/>
              </a:spcAft>
              <a:buSzPts val="1100"/>
              <a:buFont typeface="Barlow Condensed Light"/>
              <a:buAutoNum type="arabicPeriod"/>
            </a:pPr>
            <a:r>
              <a:rPr lang="en">
                <a:solidFill>
                  <a:srgbClr val="FFFFFF"/>
                </a:solidFill>
              </a:rPr>
              <a:t>A slide structure based on a Master’s Thesis, which you can easily adapt to your needs. For more info on how to edit the template, please visit </a:t>
            </a:r>
            <a:r>
              <a:rPr b="1" lang="en">
                <a:solidFill>
                  <a:srgbClr val="FFFFFF"/>
                </a:solidFill>
                <a:uFill>
                  <a:noFill/>
                </a:uFill>
                <a:hlinkClick r:id="rId4"/>
              </a:rPr>
              <a:t>Slidesgo School</a:t>
            </a:r>
            <a:r>
              <a:rPr lang="en">
                <a:solidFill>
                  <a:srgbClr val="FFFFFF"/>
                </a:solidFill>
              </a:rPr>
              <a:t> or read our </a:t>
            </a:r>
            <a:r>
              <a:rPr b="1" lang="en">
                <a:solidFill>
                  <a:srgbClr val="FFFFFF"/>
                </a:solidFill>
                <a:uFill>
                  <a:noFill/>
                </a:uFill>
                <a:hlinkClick r:id="rId5"/>
              </a:rPr>
              <a:t>FAQs</a:t>
            </a:r>
            <a:r>
              <a:rPr lang="en">
                <a:solidFill>
                  <a:srgbClr val="FFFFFF"/>
                </a:solidFill>
              </a:rPr>
              <a:t>.</a:t>
            </a:r>
            <a:endParaRPr>
              <a:solidFill>
                <a:srgbClr val="FFFFFF"/>
              </a:solidFill>
            </a:endParaRPr>
          </a:p>
          <a:p>
            <a:pPr indent="-298450" lvl="0" marL="457200" rtl="0" algn="l">
              <a:spcBef>
                <a:spcPts val="0"/>
              </a:spcBef>
              <a:spcAft>
                <a:spcPts val="0"/>
              </a:spcAft>
              <a:buSzPts val="1100"/>
              <a:buFont typeface="Barlow Condensed Light"/>
              <a:buAutoNum type="arabicPeriod"/>
            </a:pPr>
            <a:r>
              <a:rPr lang="en">
                <a:solidFill>
                  <a:srgbClr val="FFFFFF"/>
                </a:solidFill>
              </a:rPr>
              <a:t>A </a:t>
            </a:r>
            <a:r>
              <a:rPr b="1" lang="en">
                <a:solidFill>
                  <a:srgbClr val="FFFFFF"/>
                </a:solidFill>
                <a:uFill>
                  <a:noFill/>
                </a:uFill>
                <a:hlinkClick action="ppaction://hlinksldjump" r:id="rId6"/>
              </a:rPr>
              <a:t>thanks slide</a:t>
            </a:r>
            <a:r>
              <a:rPr lang="en">
                <a:solidFill>
                  <a:srgbClr val="FFFFFF"/>
                </a:solidFill>
              </a:rPr>
              <a:t>, which you must keep so that proper credits for our design are given.</a:t>
            </a:r>
            <a:endParaRPr>
              <a:solidFill>
                <a:srgbClr val="FFFFFF"/>
              </a:solidFill>
            </a:endParaRPr>
          </a:p>
          <a:p>
            <a:pPr indent="-298450" lvl="0" marL="457200" rtl="0" algn="l">
              <a:spcBef>
                <a:spcPts val="0"/>
              </a:spcBef>
              <a:spcAft>
                <a:spcPts val="0"/>
              </a:spcAft>
              <a:buSzPts val="1100"/>
              <a:buFont typeface="Barlow Condensed Light"/>
              <a:buAutoNum type="arabicPeriod"/>
            </a:pPr>
            <a:r>
              <a:rPr lang="en">
                <a:solidFill>
                  <a:srgbClr val="FFFFFF"/>
                </a:solidFill>
              </a:rPr>
              <a:t>A </a:t>
            </a:r>
            <a:r>
              <a:rPr b="1" lang="en">
                <a:solidFill>
                  <a:srgbClr val="FFFFFF"/>
                </a:solidFill>
                <a:uFill>
                  <a:noFill/>
                </a:uFill>
                <a:hlinkClick action="ppaction://hlinksldjump" r:id="rId7"/>
              </a:rPr>
              <a:t>resources slide</a:t>
            </a:r>
            <a:r>
              <a:rPr lang="en">
                <a:solidFill>
                  <a:srgbClr val="FFFFFF"/>
                </a:solidFill>
              </a:rPr>
              <a:t>, where you’ll find links to all the elements used in the template.</a:t>
            </a:r>
            <a:endParaRPr>
              <a:solidFill>
                <a:srgbClr val="FFFFFF"/>
              </a:solidFill>
            </a:endParaRPr>
          </a:p>
          <a:p>
            <a:pPr indent="-298450" lvl="0" marL="457200" rtl="0" algn="l">
              <a:spcBef>
                <a:spcPts val="0"/>
              </a:spcBef>
              <a:spcAft>
                <a:spcPts val="0"/>
              </a:spcAft>
              <a:buSzPts val="1100"/>
              <a:buFont typeface="Barlow Condensed Light"/>
              <a:buAutoNum type="arabicPeriod"/>
            </a:pPr>
            <a:r>
              <a:rPr b="1" lang="en">
                <a:solidFill>
                  <a:srgbClr val="FFFFFF"/>
                </a:solidFill>
                <a:uFill>
                  <a:noFill/>
                </a:uFill>
                <a:hlinkClick/>
              </a:rPr>
              <a:t>Instructions for use</a:t>
            </a:r>
            <a:r>
              <a:rPr lang="en">
                <a:solidFill>
                  <a:srgbClr val="FFFFFF"/>
                </a:solidFill>
              </a:rPr>
              <a:t>.</a:t>
            </a:r>
            <a:endParaRPr>
              <a:solidFill>
                <a:srgbClr val="FFFFFF"/>
              </a:solidFill>
            </a:endParaRPr>
          </a:p>
          <a:p>
            <a:pPr indent="-298450" lvl="0" marL="457200" rtl="0" algn="l">
              <a:spcBef>
                <a:spcPts val="0"/>
              </a:spcBef>
              <a:spcAft>
                <a:spcPts val="0"/>
              </a:spcAft>
              <a:buSzPts val="1100"/>
              <a:buFont typeface="Barlow Condensed Light"/>
              <a:buAutoNum type="arabicPeriod"/>
            </a:pPr>
            <a:r>
              <a:rPr lang="en">
                <a:solidFill>
                  <a:srgbClr val="FFFFFF"/>
                </a:solidFill>
              </a:rPr>
              <a:t>Final slides with: </a:t>
            </a:r>
            <a:endParaRPr>
              <a:solidFill>
                <a:srgbClr val="FFFFFF"/>
              </a:solidFill>
            </a:endParaRPr>
          </a:p>
          <a:p>
            <a:pPr indent="0" lvl="0" marL="457200" rtl="0" algn="l">
              <a:spcBef>
                <a:spcPts val="0"/>
              </a:spcBef>
              <a:spcAft>
                <a:spcPts val="0"/>
              </a:spcAft>
              <a:buNone/>
            </a:pPr>
            <a:r>
              <a:t/>
            </a:r>
            <a:endParaRPr>
              <a:solidFill>
                <a:srgbClr val="FFFFFF"/>
              </a:solidFill>
            </a:endParaRPr>
          </a:p>
          <a:p>
            <a:pPr indent="-292100" lvl="0" marL="914400" rtl="0" algn="l">
              <a:spcBef>
                <a:spcPts val="0"/>
              </a:spcBef>
              <a:spcAft>
                <a:spcPts val="0"/>
              </a:spcAft>
              <a:buSzPts val="1000"/>
              <a:buFont typeface="Barlow Condensed Light"/>
              <a:buAutoNum type="arabicPeriod"/>
            </a:pPr>
            <a:r>
              <a:rPr lang="en">
                <a:solidFill>
                  <a:srgbClr val="FFFFFF"/>
                </a:solidFill>
              </a:rPr>
              <a:t>The </a:t>
            </a:r>
            <a:r>
              <a:rPr b="1" lang="en">
                <a:solidFill>
                  <a:srgbClr val="FFFFFF"/>
                </a:solidFill>
                <a:uFill>
                  <a:noFill/>
                </a:uFill>
                <a:hlinkClick/>
              </a:rPr>
              <a:t>fonts and colors</a:t>
            </a:r>
            <a:r>
              <a:rPr lang="en">
                <a:solidFill>
                  <a:srgbClr val="FFFFFF"/>
                </a:solidFill>
              </a:rPr>
              <a:t> used in the template.</a:t>
            </a:r>
            <a:endParaRPr>
              <a:solidFill>
                <a:srgbClr val="FFFFFF"/>
              </a:solidFill>
            </a:endParaRPr>
          </a:p>
          <a:p>
            <a:pPr indent="-292100" lvl="0" marL="914400" rtl="0" algn="l">
              <a:spcBef>
                <a:spcPts val="0"/>
              </a:spcBef>
              <a:spcAft>
                <a:spcPts val="0"/>
              </a:spcAft>
              <a:buSzPts val="1000"/>
              <a:buFont typeface="Barlow Condensed Light"/>
              <a:buAutoNum type="arabicPeriod"/>
            </a:pPr>
            <a:r>
              <a:rPr lang="en">
                <a:solidFill>
                  <a:srgbClr val="FFFFFF"/>
                </a:solidFill>
              </a:rPr>
              <a:t>More </a:t>
            </a:r>
            <a:r>
              <a:rPr b="1" lang="en">
                <a:solidFill>
                  <a:srgbClr val="FFFFFF"/>
                </a:solidFill>
                <a:uFill>
                  <a:noFill/>
                </a:uFill>
                <a:hlinkClick/>
              </a:rPr>
              <a:t>infographic resources</a:t>
            </a:r>
            <a:r>
              <a:rPr lang="en">
                <a:solidFill>
                  <a:srgbClr val="FFFFFF"/>
                </a:solidFill>
              </a:rPr>
              <a:t>, whose size and color can be edited. </a:t>
            </a:r>
            <a:endParaRPr>
              <a:solidFill>
                <a:srgbClr val="FFFFFF"/>
              </a:solidFill>
            </a:endParaRPr>
          </a:p>
          <a:p>
            <a:pPr indent="-292100" lvl="0" marL="914400" rtl="0" algn="l">
              <a:spcBef>
                <a:spcPts val="0"/>
              </a:spcBef>
              <a:spcAft>
                <a:spcPts val="0"/>
              </a:spcAft>
              <a:buSzPts val="1000"/>
              <a:buFont typeface="Barlow Condensed Light"/>
              <a:buAutoNum type="arabicPeriod"/>
            </a:pPr>
            <a:r>
              <a:rPr lang="en">
                <a:solidFill>
                  <a:srgbClr val="FFFFFF"/>
                </a:solidFill>
              </a:rPr>
              <a:t>Sets of </a:t>
            </a:r>
            <a:r>
              <a:rPr b="1" lang="en">
                <a:solidFill>
                  <a:srgbClr val="FFFFFF"/>
                </a:solidFill>
                <a:uFill>
                  <a:noFill/>
                </a:uFill>
                <a:hlinkClick/>
              </a:rPr>
              <a:t>customizable icons</a:t>
            </a:r>
            <a:r>
              <a:rPr lang="en">
                <a:solidFill>
                  <a:srgbClr val="FFFFFF"/>
                </a:solidFill>
              </a:rPr>
              <a:t> of the following themes: general, business, avatar, creative process, education, help &amp; support, medical, nature, performing arts, SEO &amp; marketing, and teamwork.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1" name="Shape 1451"/>
        <p:cNvGrpSpPr/>
        <p:nvPr/>
      </p:nvGrpSpPr>
      <p:grpSpPr>
        <a:xfrm>
          <a:off x="0" y="0"/>
          <a:ext cx="0" cy="0"/>
          <a:chOff x="0" y="0"/>
          <a:chExt cx="0" cy="0"/>
        </a:xfrm>
      </p:grpSpPr>
      <p:sp>
        <p:nvSpPr>
          <p:cNvPr id="1452" name="Google Shape;1452;p39"/>
          <p:cNvSpPr txBox="1"/>
          <p:nvPr>
            <p:ph idx="1" type="body"/>
          </p:nvPr>
        </p:nvSpPr>
        <p:spPr>
          <a:xfrm>
            <a:off x="1728275" y="1073550"/>
            <a:ext cx="6303300" cy="29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53" name="Google Shape;1453;p39"/>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7" name="Shape 1457"/>
        <p:cNvGrpSpPr/>
        <p:nvPr/>
      </p:nvGrpSpPr>
      <p:grpSpPr>
        <a:xfrm>
          <a:off x="0" y="0"/>
          <a:ext cx="0" cy="0"/>
          <a:chOff x="0" y="0"/>
          <a:chExt cx="0" cy="0"/>
        </a:xfrm>
      </p:grpSpPr>
      <p:sp>
        <p:nvSpPr>
          <p:cNvPr id="1458" name="Google Shape;1458;p40"/>
          <p:cNvSpPr txBox="1"/>
          <p:nvPr>
            <p:ph idx="1" type="body"/>
          </p:nvPr>
        </p:nvSpPr>
        <p:spPr>
          <a:xfrm>
            <a:off x="1728275" y="1073550"/>
            <a:ext cx="6303300" cy="29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59" name="Google Shape;1459;p40"/>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3" name="Shape 1463"/>
        <p:cNvGrpSpPr/>
        <p:nvPr/>
      </p:nvGrpSpPr>
      <p:grpSpPr>
        <a:xfrm>
          <a:off x="0" y="0"/>
          <a:ext cx="0" cy="0"/>
          <a:chOff x="0" y="0"/>
          <a:chExt cx="0" cy="0"/>
        </a:xfrm>
      </p:grpSpPr>
      <p:sp>
        <p:nvSpPr>
          <p:cNvPr id="1464" name="Google Shape;1464;p41"/>
          <p:cNvSpPr txBox="1"/>
          <p:nvPr>
            <p:ph idx="1" type="body"/>
          </p:nvPr>
        </p:nvSpPr>
        <p:spPr>
          <a:xfrm>
            <a:off x="1728275" y="1073550"/>
            <a:ext cx="6303300" cy="29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65" name="Google Shape;1465;p41"/>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9" name="Shape 1469"/>
        <p:cNvGrpSpPr/>
        <p:nvPr/>
      </p:nvGrpSpPr>
      <p:grpSpPr>
        <a:xfrm>
          <a:off x="0" y="0"/>
          <a:ext cx="0" cy="0"/>
          <a:chOff x="0" y="0"/>
          <a:chExt cx="0" cy="0"/>
        </a:xfrm>
      </p:grpSpPr>
      <p:sp>
        <p:nvSpPr>
          <p:cNvPr id="1470" name="Google Shape;1470;p42"/>
          <p:cNvSpPr txBox="1"/>
          <p:nvPr>
            <p:ph idx="1" type="body"/>
          </p:nvPr>
        </p:nvSpPr>
        <p:spPr>
          <a:xfrm>
            <a:off x="1728275" y="1073550"/>
            <a:ext cx="6303300" cy="29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71" name="Google Shape;1471;p42"/>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5" name="Shape 1475"/>
        <p:cNvGrpSpPr/>
        <p:nvPr/>
      </p:nvGrpSpPr>
      <p:grpSpPr>
        <a:xfrm>
          <a:off x="0" y="0"/>
          <a:ext cx="0" cy="0"/>
          <a:chOff x="0" y="0"/>
          <a:chExt cx="0" cy="0"/>
        </a:xfrm>
      </p:grpSpPr>
      <p:sp>
        <p:nvSpPr>
          <p:cNvPr id="1476" name="Google Shape;1476;p43"/>
          <p:cNvSpPr txBox="1"/>
          <p:nvPr>
            <p:ph idx="1" type="body"/>
          </p:nvPr>
        </p:nvSpPr>
        <p:spPr>
          <a:xfrm>
            <a:off x="1728275" y="1073550"/>
            <a:ext cx="6303300" cy="29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77" name="Google Shape;1477;p43"/>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1" name="Shape 1481"/>
        <p:cNvGrpSpPr/>
        <p:nvPr/>
      </p:nvGrpSpPr>
      <p:grpSpPr>
        <a:xfrm>
          <a:off x="0" y="0"/>
          <a:ext cx="0" cy="0"/>
          <a:chOff x="0" y="0"/>
          <a:chExt cx="0" cy="0"/>
        </a:xfrm>
      </p:grpSpPr>
      <p:sp>
        <p:nvSpPr>
          <p:cNvPr id="1482" name="Google Shape;1482;p44"/>
          <p:cNvSpPr txBox="1"/>
          <p:nvPr>
            <p:ph idx="1" type="body"/>
          </p:nvPr>
        </p:nvSpPr>
        <p:spPr>
          <a:xfrm>
            <a:off x="1728275" y="1073550"/>
            <a:ext cx="6303300" cy="29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83" name="Google Shape;1483;p44"/>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7" name="Shape 1487"/>
        <p:cNvGrpSpPr/>
        <p:nvPr/>
      </p:nvGrpSpPr>
      <p:grpSpPr>
        <a:xfrm>
          <a:off x="0" y="0"/>
          <a:ext cx="0" cy="0"/>
          <a:chOff x="0" y="0"/>
          <a:chExt cx="0" cy="0"/>
        </a:xfrm>
      </p:grpSpPr>
      <p:sp>
        <p:nvSpPr>
          <p:cNvPr id="1488" name="Google Shape;1488;p45"/>
          <p:cNvSpPr txBox="1"/>
          <p:nvPr>
            <p:ph idx="1" type="body"/>
          </p:nvPr>
        </p:nvSpPr>
        <p:spPr>
          <a:xfrm>
            <a:off x="1728275" y="1073550"/>
            <a:ext cx="6303300" cy="29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89" name="Google Shape;1489;p45"/>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2"/>
          <p:cNvSpPr txBox="1"/>
          <p:nvPr>
            <p:ph idx="8"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105" name="Google Shape;105;p22"/>
          <p:cNvSpPr txBox="1"/>
          <p:nvPr>
            <p:ph type="ctrTitle"/>
          </p:nvPr>
        </p:nvSpPr>
        <p:spPr>
          <a:xfrm>
            <a:off x="3775200" y="1682975"/>
            <a:ext cx="1758900" cy="32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01 OBJECTIVES</a:t>
            </a:r>
            <a:endParaRPr/>
          </a:p>
        </p:txBody>
      </p:sp>
      <p:sp>
        <p:nvSpPr>
          <p:cNvPr id="106" name="Google Shape;106;p22"/>
          <p:cNvSpPr txBox="1"/>
          <p:nvPr>
            <p:ph idx="1" type="subTitle"/>
          </p:nvPr>
        </p:nvSpPr>
        <p:spPr>
          <a:xfrm>
            <a:off x="3775200" y="1862553"/>
            <a:ext cx="1899900" cy="50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you could describe the topic of the section</a:t>
            </a:r>
            <a:endParaRPr/>
          </a:p>
        </p:txBody>
      </p:sp>
      <p:sp>
        <p:nvSpPr>
          <p:cNvPr id="107" name="Google Shape;107;p22"/>
          <p:cNvSpPr txBox="1"/>
          <p:nvPr>
            <p:ph idx="2" type="ctrTitle"/>
          </p:nvPr>
        </p:nvSpPr>
        <p:spPr>
          <a:xfrm>
            <a:off x="3775200" y="3219525"/>
            <a:ext cx="2006400" cy="32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3F3F3"/>
                </a:solidFill>
              </a:rPr>
              <a:t>02</a:t>
            </a:r>
            <a:r>
              <a:rPr lang="en"/>
              <a:t> </a:t>
            </a:r>
            <a:r>
              <a:rPr lang="en">
                <a:solidFill>
                  <a:srgbClr val="F3F3F3"/>
                </a:solidFill>
              </a:rPr>
              <a:t>METHODOLOGY</a:t>
            </a:r>
            <a:endParaRPr>
              <a:solidFill>
                <a:srgbClr val="F3F3F3"/>
              </a:solidFill>
            </a:endParaRPr>
          </a:p>
        </p:txBody>
      </p:sp>
      <p:sp>
        <p:nvSpPr>
          <p:cNvPr id="108" name="Google Shape;108;p22"/>
          <p:cNvSpPr txBox="1"/>
          <p:nvPr>
            <p:ph idx="5" type="subTitle"/>
          </p:nvPr>
        </p:nvSpPr>
        <p:spPr>
          <a:xfrm>
            <a:off x="3775200" y="3396868"/>
            <a:ext cx="1899900" cy="50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Here you could describe the topic of the section</a:t>
            </a:r>
            <a:endParaRPr/>
          </a:p>
        </p:txBody>
      </p:sp>
      <p:sp>
        <p:nvSpPr>
          <p:cNvPr id="109" name="Google Shape;109;p22"/>
          <p:cNvSpPr txBox="1"/>
          <p:nvPr>
            <p:ph idx="3" type="ctrTitle"/>
          </p:nvPr>
        </p:nvSpPr>
        <p:spPr>
          <a:xfrm>
            <a:off x="6045900" y="1682975"/>
            <a:ext cx="2631300" cy="32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3F3F3"/>
                </a:solidFill>
              </a:rPr>
              <a:t>03</a:t>
            </a:r>
            <a:br>
              <a:rPr lang="en"/>
            </a:br>
            <a:r>
              <a:rPr lang="en">
                <a:solidFill>
                  <a:srgbClr val="F3F3F3"/>
                </a:solidFill>
              </a:rPr>
              <a:t>RESULTS ANALYSIS</a:t>
            </a:r>
            <a:endParaRPr>
              <a:solidFill>
                <a:srgbClr val="F3F3F3"/>
              </a:solidFill>
            </a:endParaRPr>
          </a:p>
        </p:txBody>
      </p:sp>
      <p:sp>
        <p:nvSpPr>
          <p:cNvPr id="110" name="Google Shape;110;p22"/>
          <p:cNvSpPr txBox="1"/>
          <p:nvPr>
            <p:ph idx="6" type="subTitle"/>
          </p:nvPr>
        </p:nvSpPr>
        <p:spPr>
          <a:xfrm>
            <a:off x="6045900" y="1862553"/>
            <a:ext cx="1899900" cy="50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you could describe the topic of the section</a:t>
            </a:r>
            <a:endParaRPr/>
          </a:p>
        </p:txBody>
      </p:sp>
      <p:sp>
        <p:nvSpPr>
          <p:cNvPr id="111" name="Google Shape;111;p22"/>
          <p:cNvSpPr txBox="1"/>
          <p:nvPr>
            <p:ph idx="4" type="ctrTitle"/>
          </p:nvPr>
        </p:nvSpPr>
        <p:spPr>
          <a:xfrm>
            <a:off x="6045900" y="3219525"/>
            <a:ext cx="2107500" cy="32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3F3F3"/>
                </a:solidFill>
              </a:rPr>
              <a:t>04</a:t>
            </a:r>
            <a:r>
              <a:rPr lang="en"/>
              <a:t> </a:t>
            </a:r>
            <a:r>
              <a:rPr lang="en">
                <a:solidFill>
                  <a:srgbClr val="F3F3F3"/>
                </a:solidFill>
              </a:rPr>
              <a:t>CONCLUSIONS</a:t>
            </a:r>
            <a:endParaRPr>
              <a:solidFill>
                <a:srgbClr val="F3F3F3"/>
              </a:solidFill>
            </a:endParaRPr>
          </a:p>
        </p:txBody>
      </p:sp>
      <p:sp>
        <p:nvSpPr>
          <p:cNvPr id="112" name="Google Shape;112;p22"/>
          <p:cNvSpPr txBox="1"/>
          <p:nvPr>
            <p:ph idx="7" type="subTitle"/>
          </p:nvPr>
        </p:nvSpPr>
        <p:spPr>
          <a:xfrm>
            <a:off x="6045900" y="3396868"/>
            <a:ext cx="1899900" cy="50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you could describe the topic of the section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3"/>
          <p:cNvSpPr txBox="1"/>
          <p:nvPr>
            <p:ph idx="1" type="subTitle"/>
          </p:nvPr>
        </p:nvSpPr>
        <p:spPr>
          <a:xfrm>
            <a:off x="2562675" y="2663160"/>
            <a:ext cx="4018200" cy="13077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en"/>
              <a:t>Mercury is the closest planet to the Sun and the smallest one in the Solar System—it’s only a bit larger than our Moon. The planet’s name has nothing to do with the liquid metal since it was named after the Roman messenger god, Mercury</a:t>
            </a:r>
            <a:endParaRPr/>
          </a:p>
        </p:txBody>
      </p:sp>
      <p:sp>
        <p:nvSpPr>
          <p:cNvPr id="118" name="Google Shape;118;p23"/>
          <p:cNvSpPr txBox="1"/>
          <p:nvPr>
            <p:ph type="ctrTitle"/>
          </p:nvPr>
        </p:nvSpPr>
        <p:spPr>
          <a:xfrm>
            <a:off x="2237395" y="2118925"/>
            <a:ext cx="4669200" cy="38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INTRODUCTION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4"/>
          <p:cNvSpPr txBox="1"/>
          <p:nvPr>
            <p:ph idx="1" type="subTitle"/>
          </p:nvPr>
        </p:nvSpPr>
        <p:spPr>
          <a:xfrm flipH="1">
            <a:off x="2732275" y="1906500"/>
            <a:ext cx="4036500" cy="131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This is a</a:t>
            </a:r>
            <a:r>
              <a:rPr lang="en"/>
              <a:t> quote. Words full of wisdom that someone important said and can make the reader get inspired.”</a:t>
            </a:r>
            <a:endParaRPr/>
          </a:p>
          <a:p>
            <a:pPr indent="0" lvl="0" marL="0" rtl="0" algn="l">
              <a:spcBef>
                <a:spcPts val="0"/>
              </a:spcBef>
              <a:spcAft>
                <a:spcPts val="0"/>
              </a:spcAft>
              <a:buNone/>
            </a:pPr>
            <a:r>
              <a:t/>
            </a:r>
            <a:endParaRPr/>
          </a:p>
        </p:txBody>
      </p:sp>
      <p:sp>
        <p:nvSpPr>
          <p:cNvPr id="124" name="Google Shape;124;p24"/>
          <p:cNvSpPr txBox="1"/>
          <p:nvPr>
            <p:ph type="ctrTitle"/>
          </p:nvPr>
        </p:nvSpPr>
        <p:spPr>
          <a:xfrm flipH="1">
            <a:off x="2732325" y="3046075"/>
            <a:ext cx="2364300" cy="70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SOMEONE FAMOUS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25"/>
          <p:cNvSpPr/>
          <p:nvPr/>
        </p:nvSpPr>
        <p:spPr>
          <a:xfrm>
            <a:off x="5038950" y="481200"/>
            <a:ext cx="3670200" cy="4181100"/>
          </a:xfrm>
          <a:prstGeom prst="rect">
            <a:avLst/>
          </a:prstGeom>
          <a:solidFill>
            <a:srgbClr val="06294A">
              <a:alpha val="59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5"/>
          <p:cNvSpPr txBox="1"/>
          <p:nvPr>
            <p:ph type="ctrTitle"/>
          </p:nvPr>
        </p:nvSpPr>
        <p:spPr>
          <a:xfrm>
            <a:off x="5909550" y="1715300"/>
            <a:ext cx="2158500" cy="1104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01 SECTION </a:t>
            </a:r>
            <a:endParaRPr/>
          </a:p>
        </p:txBody>
      </p:sp>
      <p:sp>
        <p:nvSpPr>
          <p:cNvPr id="131" name="Google Shape;131;p25"/>
          <p:cNvSpPr txBox="1"/>
          <p:nvPr>
            <p:ph idx="1" type="subTitle"/>
          </p:nvPr>
        </p:nvSpPr>
        <p:spPr>
          <a:xfrm>
            <a:off x="5909550" y="2819625"/>
            <a:ext cx="2312400" cy="110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you could describe the topic of the section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6"/>
          <p:cNvSpPr txBox="1"/>
          <p:nvPr>
            <p:ph idx="6"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STUDY OBJECTIVES</a:t>
            </a:r>
            <a:endParaRPr/>
          </a:p>
        </p:txBody>
      </p:sp>
      <p:grpSp>
        <p:nvGrpSpPr>
          <p:cNvPr id="137" name="Google Shape;137;p26"/>
          <p:cNvGrpSpPr/>
          <p:nvPr/>
        </p:nvGrpSpPr>
        <p:grpSpPr>
          <a:xfrm>
            <a:off x="6923230" y="2065670"/>
            <a:ext cx="411640" cy="378010"/>
            <a:chOff x="4366182" y="2063322"/>
            <a:chExt cx="411640" cy="378010"/>
          </a:xfrm>
        </p:grpSpPr>
        <p:sp>
          <p:nvSpPr>
            <p:cNvPr id="138" name="Google Shape;138;p26"/>
            <p:cNvSpPr/>
            <p:nvPr/>
          </p:nvSpPr>
          <p:spPr>
            <a:xfrm>
              <a:off x="4366182" y="2245452"/>
              <a:ext cx="115411" cy="98906"/>
            </a:xfrm>
            <a:custGeom>
              <a:rect b="b" l="l" r="r" t="t"/>
              <a:pathLst>
                <a:path extrusionOk="0" h="3841" w="4482">
                  <a:moveTo>
                    <a:pt x="2558" y="569"/>
                  </a:moveTo>
                  <a:cubicBezTo>
                    <a:pt x="3248" y="569"/>
                    <a:pt x="3909" y="1104"/>
                    <a:pt x="3909" y="1920"/>
                  </a:cubicBezTo>
                  <a:cubicBezTo>
                    <a:pt x="3909" y="2663"/>
                    <a:pt x="3306" y="3256"/>
                    <a:pt x="2563" y="3256"/>
                  </a:cubicBezTo>
                  <a:cubicBezTo>
                    <a:pt x="1367" y="3256"/>
                    <a:pt x="765" y="1809"/>
                    <a:pt x="1619" y="965"/>
                  </a:cubicBezTo>
                  <a:cubicBezTo>
                    <a:pt x="1892" y="692"/>
                    <a:pt x="2228" y="569"/>
                    <a:pt x="2558" y="569"/>
                  </a:cubicBezTo>
                  <a:close/>
                  <a:moveTo>
                    <a:pt x="2563" y="1"/>
                  </a:moveTo>
                  <a:cubicBezTo>
                    <a:pt x="855" y="1"/>
                    <a:pt x="1" y="2060"/>
                    <a:pt x="1207" y="3276"/>
                  </a:cubicBezTo>
                  <a:cubicBezTo>
                    <a:pt x="1596" y="3666"/>
                    <a:pt x="2076" y="3840"/>
                    <a:pt x="2548" y="3840"/>
                  </a:cubicBezTo>
                  <a:cubicBezTo>
                    <a:pt x="3534" y="3840"/>
                    <a:pt x="4482" y="3075"/>
                    <a:pt x="4482" y="1920"/>
                  </a:cubicBezTo>
                  <a:cubicBezTo>
                    <a:pt x="4482" y="855"/>
                    <a:pt x="3618" y="1"/>
                    <a:pt x="2563"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p:nvPr/>
          </p:nvSpPr>
          <p:spPr>
            <a:xfrm>
              <a:off x="4517283" y="2063322"/>
              <a:ext cx="260539" cy="378010"/>
            </a:xfrm>
            <a:custGeom>
              <a:rect b="b" l="l" r="r" t="t"/>
              <a:pathLst>
                <a:path extrusionOk="0" h="14680" w="10118">
                  <a:moveTo>
                    <a:pt x="3794" y="575"/>
                  </a:moveTo>
                  <a:cubicBezTo>
                    <a:pt x="4117" y="575"/>
                    <a:pt x="4446" y="695"/>
                    <a:pt x="4713" y="965"/>
                  </a:cubicBezTo>
                  <a:cubicBezTo>
                    <a:pt x="5547" y="1799"/>
                    <a:pt x="4964" y="3225"/>
                    <a:pt x="3788" y="3225"/>
                  </a:cubicBezTo>
                  <a:cubicBezTo>
                    <a:pt x="3055" y="3215"/>
                    <a:pt x="2462" y="2633"/>
                    <a:pt x="2462" y="1899"/>
                  </a:cubicBezTo>
                  <a:cubicBezTo>
                    <a:pt x="2462" y="1104"/>
                    <a:pt x="3116" y="575"/>
                    <a:pt x="3794" y="575"/>
                  </a:cubicBezTo>
                  <a:close/>
                  <a:moveTo>
                    <a:pt x="7817" y="3487"/>
                  </a:moveTo>
                  <a:lnTo>
                    <a:pt x="7817" y="3497"/>
                  </a:lnTo>
                  <a:cubicBezTo>
                    <a:pt x="8782" y="3497"/>
                    <a:pt x="9274" y="4672"/>
                    <a:pt x="8581" y="5355"/>
                  </a:cubicBezTo>
                  <a:cubicBezTo>
                    <a:pt x="8360" y="5580"/>
                    <a:pt x="8087" y="5680"/>
                    <a:pt x="7820" y="5680"/>
                  </a:cubicBezTo>
                  <a:cubicBezTo>
                    <a:pt x="7260" y="5680"/>
                    <a:pt x="6722" y="5241"/>
                    <a:pt x="6722" y="4582"/>
                  </a:cubicBezTo>
                  <a:cubicBezTo>
                    <a:pt x="6722" y="3979"/>
                    <a:pt x="7214" y="3487"/>
                    <a:pt x="7817" y="3487"/>
                  </a:cubicBezTo>
                  <a:close/>
                  <a:moveTo>
                    <a:pt x="3773" y="5399"/>
                  </a:moveTo>
                  <a:cubicBezTo>
                    <a:pt x="4777" y="5399"/>
                    <a:pt x="5737" y="6180"/>
                    <a:pt x="5737" y="7355"/>
                  </a:cubicBezTo>
                  <a:cubicBezTo>
                    <a:pt x="5737" y="8430"/>
                    <a:pt x="4863" y="9304"/>
                    <a:pt x="3788" y="9314"/>
                  </a:cubicBezTo>
                  <a:cubicBezTo>
                    <a:pt x="2040" y="9314"/>
                    <a:pt x="1176" y="7204"/>
                    <a:pt x="2402" y="5978"/>
                  </a:cubicBezTo>
                  <a:cubicBezTo>
                    <a:pt x="2802" y="5578"/>
                    <a:pt x="3293" y="5399"/>
                    <a:pt x="3773" y="5399"/>
                  </a:cubicBezTo>
                  <a:close/>
                  <a:moveTo>
                    <a:pt x="6812" y="11484"/>
                  </a:moveTo>
                  <a:cubicBezTo>
                    <a:pt x="7536" y="11484"/>
                    <a:pt x="8129" y="12077"/>
                    <a:pt x="8129" y="12810"/>
                  </a:cubicBezTo>
                  <a:cubicBezTo>
                    <a:pt x="8129" y="13606"/>
                    <a:pt x="7480" y="14135"/>
                    <a:pt x="6802" y="14135"/>
                  </a:cubicBezTo>
                  <a:cubicBezTo>
                    <a:pt x="6478" y="14135"/>
                    <a:pt x="6148" y="14014"/>
                    <a:pt x="5878" y="13745"/>
                  </a:cubicBezTo>
                  <a:cubicBezTo>
                    <a:pt x="5044" y="12911"/>
                    <a:pt x="5637" y="11484"/>
                    <a:pt x="6812" y="11484"/>
                  </a:cubicBezTo>
                  <a:close/>
                  <a:moveTo>
                    <a:pt x="3778" y="0"/>
                  </a:moveTo>
                  <a:cubicBezTo>
                    <a:pt x="2794" y="0"/>
                    <a:pt x="1970" y="764"/>
                    <a:pt x="1889" y="1749"/>
                  </a:cubicBezTo>
                  <a:cubicBezTo>
                    <a:pt x="1819" y="2743"/>
                    <a:pt x="2512" y="3617"/>
                    <a:pt x="3497" y="3768"/>
                  </a:cubicBezTo>
                  <a:lnTo>
                    <a:pt x="3497" y="4843"/>
                  </a:lnTo>
                  <a:cubicBezTo>
                    <a:pt x="2110" y="5004"/>
                    <a:pt x="1116" y="6250"/>
                    <a:pt x="1276" y="7636"/>
                  </a:cubicBezTo>
                  <a:lnTo>
                    <a:pt x="332" y="7857"/>
                  </a:lnTo>
                  <a:cubicBezTo>
                    <a:pt x="1" y="7928"/>
                    <a:pt x="51" y="8420"/>
                    <a:pt x="392" y="8420"/>
                  </a:cubicBezTo>
                  <a:lnTo>
                    <a:pt x="463" y="8420"/>
                  </a:lnTo>
                  <a:lnTo>
                    <a:pt x="1397" y="8199"/>
                  </a:lnTo>
                  <a:cubicBezTo>
                    <a:pt x="1772" y="9240"/>
                    <a:pt x="2749" y="9879"/>
                    <a:pt x="3784" y="9879"/>
                  </a:cubicBezTo>
                  <a:cubicBezTo>
                    <a:pt x="4107" y="9879"/>
                    <a:pt x="4435" y="9817"/>
                    <a:pt x="4753" y="9686"/>
                  </a:cubicBezTo>
                  <a:lnTo>
                    <a:pt x="5657" y="11313"/>
                  </a:lnTo>
                  <a:cubicBezTo>
                    <a:pt x="4873" y="11916"/>
                    <a:pt x="4693" y="13011"/>
                    <a:pt x="5235" y="13835"/>
                  </a:cubicBezTo>
                  <a:cubicBezTo>
                    <a:pt x="5601" y="14380"/>
                    <a:pt x="6195" y="14679"/>
                    <a:pt x="6806" y="14679"/>
                  </a:cubicBezTo>
                  <a:cubicBezTo>
                    <a:pt x="7118" y="14679"/>
                    <a:pt x="7434" y="14601"/>
                    <a:pt x="7727" y="14438"/>
                  </a:cubicBezTo>
                  <a:cubicBezTo>
                    <a:pt x="8591" y="13956"/>
                    <a:pt x="8932" y="12901"/>
                    <a:pt x="8520" y="12007"/>
                  </a:cubicBezTo>
                  <a:cubicBezTo>
                    <a:pt x="8205" y="11322"/>
                    <a:pt x="7524" y="10914"/>
                    <a:pt x="6812" y="10914"/>
                  </a:cubicBezTo>
                  <a:cubicBezTo>
                    <a:pt x="6594" y="10914"/>
                    <a:pt x="6373" y="10952"/>
                    <a:pt x="6159" y="11032"/>
                  </a:cubicBezTo>
                  <a:lnTo>
                    <a:pt x="5255" y="9404"/>
                  </a:lnTo>
                  <a:cubicBezTo>
                    <a:pt x="6280" y="8671"/>
                    <a:pt x="6612" y="7285"/>
                    <a:pt x="6019" y="6169"/>
                  </a:cubicBezTo>
                  <a:lnTo>
                    <a:pt x="6622" y="5747"/>
                  </a:lnTo>
                  <a:cubicBezTo>
                    <a:pt x="6943" y="6069"/>
                    <a:pt x="7365" y="6250"/>
                    <a:pt x="7817" y="6250"/>
                  </a:cubicBezTo>
                  <a:cubicBezTo>
                    <a:pt x="9475" y="6250"/>
                    <a:pt x="10118" y="4079"/>
                    <a:pt x="8721" y="3175"/>
                  </a:cubicBezTo>
                  <a:cubicBezTo>
                    <a:pt x="8426" y="2987"/>
                    <a:pt x="8116" y="2904"/>
                    <a:pt x="7819" y="2904"/>
                  </a:cubicBezTo>
                  <a:cubicBezTo>
                    <a:pt x="6703" y="2904"/>
                    <a:pt x="5753" y="4077"/>
                    <a:pt x="6300" y="5275"/>
                  </a:cubicBezTo>
                  <a:lnTo>
                    <a:pt x="5687" y="5697"/>
                  </a:lnTo>
                  <a:cubicBezTo>
                    <a:pt x="5275" y="5215"/>
                    <a:pt x="4693" y="4913"/>
                    <a:pt x="4070" y="4843"/>
                  </a:cubicBezTo>
                  <a:lnTo>
                    <a:pt x="4070" y="3768"/>
                  </a:lnTo>
                  <a:cubicBezTo>
                    <a:pt x="5044" y="3617"/>
                    <a:pt x="5747" y="2743"/>
                    <a:pt x="5677" y="1749"/>
                  </a:cubicBezTo>
                  <a:cubicBezTo>
                    <a:pt x="5597" y="764"/>
                    <a:pt x="4773" y="0"/>
                    <a:pt x="377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6"/>
            <p:cNvSpPr/>
            <p:nvPr/>
          </p:nvSpPr>
          <p:spPr>
            <a:xfrm>
              <a:off x="4489859" y="2271588"/>
              <a:ext cx="20471" cy="14858"/>
            </a:xfrm>
            <a:custGeom>
              <a:rect b="b" l="l" r="r" t="t"/>
              <a:pathLst>
                <a:path extrusionOk="0" h="577" w="795">
                  <a:moveTo>
                    <a:pt x="402" y="0"/>
                  </a:moveTo>
                  <a:cubicBezTo>
                    <a:pt x="91" y="0"/>
                    <a:pt x="1" y="432"/>
                    <a:pt x="292" y="553"/>
                  </a:cubicBezTo>
                  <a:cubicBezTo>
                    <a:pt x="332" y="569"/>
                    <a:pt x="371" y="577"/>
                    <a:pt x="408" y="577"/>
                  </a:cubicBezTo>
                  <a:cubicBezTo>
                    <a:pt x="641" y="577"/>
                    <a:pt x="794" y="281"/>
                    <a:pt x="603" y="91"/>
                  </a:cubicBezTo>
                  <a:cubicBezTo>
                    <a:pt x="553" y="30"/>
                    <a:pt x="483" y="0"/>
                    <a:pt x="40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6"/>
            <p:cNvSpPr/>
            <p:nvPr/>
          </p:nvSpPr>
          <p:spPr>
            <a:xfrm>
              <a:off x="4633184" y="2245194"/>
              <a:ext cx="14781" cy="15296"/>
            </a:xfrm>
            <a:custGeom>
              <a:rect b="b" l="l" r="r" t="t"/>
              <a:pathLst>
                <a:path extrusionOk="0" h="594" w="574">
                  <a:moveTo>
                    <a:pt x="292" y="0"/>
                  </a:moveTo>
                  <a:cubicBezTo>
                    <a:pt x="131" y="0"/>
                    <a:pt x="1" y="131"/>
                    <a:pt x="1" y="292"/>
                  </a:cubicBezTo>
                  <a:lnTo>
                    <a:pt x="1" y="302"/>
                  </a:lnTo>
                  <a:cubicBezTo>
                    <a:pt x="1" y="463"/>
                    <a:pt x="121" y="583"/>
                    <a:pt x="282" y="593"/>
                  </a:cubicBezTo>
                  <a:cubicBezTo>
                    <a:pt x="443" y="593"/>
                    <a:pt x="573" y="463"/>
                    <a:pt x="573" y="312"/>
                  </a:cubicBezTo>
                  <a:lnTo>
                    <a:pt x="573" y="292"/>
                  </a:lnTo>
                  <a:cubicBezTo>
                    <a:pt x="573" y="131"/>
                    <a:pt x="443" y="0"/>
                    <a:pt x="29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6"/>
            <p:cNvSpPr/>
            <p:nvPr/>
          </p:nvSpPr>
          <p:spPr>
            <a:xfrm>
              <a:off x="4581452" y="2245709"/>
              <a:ext cx="56496" cy="40350"/>
            </a:xfrm>
            <a:custGeom>
              <a:rect b="b" l="l" r="r" t="t"/>
              <a:pathLst>
                <a:path extrusionOk="0" h="1567" w="2194">
                  <a:moveTo>
                    <a:pt x="287" y="1"/>
                  </a:moveTo>
                  <a:cubicBezTo>
                    <a:pt x="148" y="1"/>
                    <a:pt x="10" y="91"/>
                    <a:pt x="0" y="272"/>
                  </a:cubicBezTo>
                  <a:cubicBezTo>
                    <a:pt x="0" y="1023"/>
                    <a:pt x="615" y="1567"/>
                    <a:pt x="1296" y="1567"/>
                  </a:cubicBezTo>
                  <a:cubicBezTo>
                    <a:pt x="1489" y="1567"/>
                    <a:pt x="1688" y="1523"/>
                    <a:pt x="1879" y="1427"/>
                  </a:cubicBezTo>
                  <a:cubicBezTo>
                    <a:pt x="2193" y="1291"/>
                    <a:pt x="2041" y="868"/>
                    <a:pt x="1774" y="868"/>
                  </a:cubicBezTo>
                  <a:cubicBezTo>
                    <a:pt x="1725" y="868"/>
                    <a:pt x="1672" y="882"/>
                    <a:pt x="1618" y="915"/>
                  </a:cubicBezTo>
                  <a:cubicBezTo>
                    <a:pt x="1517" y="965"/>
                    <a:pt x="1407" y="985"/>
                    <a:pt x="1296" y="985"/>
                  </a:cubicBezTo>
                  <a:cubicBezTo>
                    <a:pt x="894" y="985"/>
                    <a:pt x="573" y="664"/>
                    <a:pt x="573" y="272"/>
                  </a:cubicBezTo>
                  <a:cubicBezTo>
                    <a:pt x="563" y="91"/>
                    <a:pt x="425" y="1"/>
                    <a:pt x="2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26"/>
          <p:cNvGrpSpPr/>
          <p:nvPr/>
        </p:nvGrpSpPr>
        <p:grpSpPr>
          <a:xfrm>
            <a:off x="1791974" y="2065657"/>
            <a:ext cx="382413" cy="378036"/>
            <a:chOff x="1534913" y="1707872"/>
            <a:chExt cx="382413" cy="378036"/>
          </a:xfrm>
        </p:grpSpPr>
        <p:sp>
          <p:nvSpPr>
            <p:cNvPr id="144" name="Google Shape;144;p26"/>
            <p:cNvSpPr/>
            <p:nvPr/>
          </p:nvSpPr>
          <p:spPr>
            <a:xfrm>
              <a:off x="1878315" y="1939519"/>
              <a:ext cx="17793" cy="15218"/>
            </a:xfrm>
            <a:custGeom>
              <a:rect b="b" l="l" r="r" t="t"/>
              <a:pathLst>
                <a:path extrusionOk="0" h="591" w="691">
                  <a:moveTo>
                    <a:pt x="358" y="1"/>
                  </a:moveTo>
                  <a:cubicBezTo>
                    <a:pt x="246" y="1"/>
                    <a:pt x="142" y="68"/>
                    <a:pt x="98" y="179"/>
                  </a:cubicBezTo>
                  <a:lnTo>
                    <a:pt x="98" y="189"/>
                  </a:lnTo>
                  <a:cubicBezTo>
                    <a:pt x="0" y="417"/>
                    <a:pt x="190" y="591"/>
                    <a:pt x="377" y="591"/>
                  </a:cubicBezTo>
                  <a:cubicBezTo>
                    <a:pt x="478" y="591"/>
                    <a:pt x="578" y="540"/>
                    <a:pt x="630" y="420"/>
                  </a:cubicBezTo>
                  <a:lnTo>
                    <a:pt x="630" y="400"/>
                  </a:lnTo>
                  <a:cubicBezTo>
                    <a:pt x="691" y="249"/>
                    <a:pt x="620" y="89"/>
                    <a:pt x="480" y="28"/>
                  </a:cubicBezTo>
                  <a:cubicBezTo>
                    <a:pt x="440" y="10"/>
                    <a:pt x="398" y="1"/>
                    <a:pt x="358"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6"/>
            <p:cNvSpPr/>
            <p:nvPr/>
          </p:nvSpPr>
          <p:spPr>
            <a:xfrm>
              <a:off x="1534913" y="1707872"/>
              <a:ext cx="382413" cy="378036"/>
            </a:xfrm>
            <a:custGeom>
              <a:rect b="b" l="l" r="r" t="t"/>
              <a:pathLst>
                <a:path extrusionOk="0" h="14681" w="14851">
                  <a:moveTo>
                    <a:pt x="9234" y="575"/>
                  </a:moveTo>
                  <a:cubicBezTo>
                    <a:pt x="9606" y="575"/>
                    <a:pt x="9978" y="665"/>
                    <a:pt x="10299" y="856"/>
                  </a:cubicBezTo>
                  <a:cubicBezTo>
                    <a:pt x="10832" y="1167"/>
                    <a:pt x="11214" y="1700"/>
                    <a:pt x="11334" y="2313"/>
                  </a:cubicBezTo>
                  <a:cubicBezTo>
                    <a:pt x="11475" y="2986"/>
                    <a:pt x="11354" y="3679"/>
                    <a:pt x="11013" y="4262"/>
                  </a:cubicBezTo>
                  <a:cubicBezTo>
                    <a:pt x="10512" y="5136"/>
                    <a:pt x="9630" y="5640"/>
                    <a:pt x="8767" y="5640"/>
                  </a:cubicBezTo>
                  <a:cubicBezTo>
                    <a:pt x="8400" y="5640"/>
                    <a:pt x="8037" y="5549"/>
                    <a:pt x="7707" y="5357"/>
                  </a:cubicBezTo>
                  <a:cubicBezTo>
                    <a:pt x="6592" y="4724"/>
                    <a:pt x="6280" y="3187"/>
                    <a:pt x="6994" y="1951"/>
                  </a:cubicBezTo>
                  <a:cubicBezTo>
                    <a:pt x="7496" y="1077"/>
                    <a:pt x="8370" y="575"/>
                    <a:pt x="9234" y="575"/>
                  </a:cubicBezTo>
                  <a:close/>
                  <a:moveTo>
                    <a:pt x="4356" y="1601"/>
                  </a:moveTo>
                  <a:cubicBezTo>
                    <a:pt x="5065" y="1601"/>
                    <a:pt x="5739" y="1877"/>
                    <a:pt x="6180" y="2393"/>
                  </a:cubicBezTo>
                  <a:cubicBezTo>
                    <a:pt x="5959" y="3117"/>
                    <a:pt x="5999" y="3890"/>
                    <a:pt x="6290" y="4583"/>
                  </a:cubicBezTo>
                  <a:cubicBezTo>
                    <a:pt x="5738" y="4744"/>
                    <a:pt x="5236" y="5046"/>
                    <a:pt x="4834" y="5448"/>
                  </a:cubicBezTo>
                  <a:cubicBezTo>
                    <a:pt x="4663" y="5628"/>
                    <a:pt x="4502" y="5819"/>
                    <a:pt x="4371" y="6030"/>
                  </a:cubicBezTo>
                  <a:cubicBezTo>
                    <a:pt x="4211" y="5970"/>
                    <a:pt x="4050" y="5920"/>
                    <a:pt x="3889" y="5890"/>
                  </a:cubicBezTo>
                  <a:cubicBezTo>
                    <a:pt x="3642" y="5833"/>
                    <a:pt x="3393" y="5805"/>
                    <a:pt x="3143" y="5805"/>
                  </a:cubicBezTo>
                  <a:cubicBezTo>
                    <a:pt x="2906" y="5805"/>
                    <a:pt x="2668" y="5831"/>
                    <a:pt x="2432" y="5880"/>
                  </a:cubicBezTo>
                  <a:cubicBezTo>
                    <a:pt x="2171" y="5689"/>
                    <a:pt x="1960" y="5427"/>
                    <a:pt x="1809" y="5136"/>
                  </a:cubicBezTo>
                  <a:cubicBezTo>
                    <a:pt x="1237" y="4001"/>
                    <a:pt x="1809" y="2544"/>
                    <a:pt x="3095" y="1901"/>
                  </a:cubicBezTo>
                  <a:cubicBezTo>
                    <a:pt x="3500" y="1699"/>
                    <a:pt x="3934" y="1601"/>
                    <a:pt x="4356" y="1601"/>
                  </a:cubicBezTo>
                  <a:close/>
                  <a:moveTo>
                    <a:pt x="12161" y="2071"/>
                  </a:moveTo>
                  <a:cubicBezTo>
                    <a:pt x="12414" y="2071"/>
                    <a:pt x="12671" y="2120"/>
                    <a:pt x="12912" y="2222"/>
                  </a:cubicBezTo>
                  <a:cubicBezTo>
                    <a:pt x="13454" y="2443"/>
                    <a:pt x="13866" y="2896"/>
                    <a:pt x="14057" y="3458"/>
                  </a:cubicBezTo>
                  <a:cubicBezTo>
                    <a:pt x="14268" y="4071"/>
                    <a:pt x="14248" y="4734"/>
                    <a:pt x="13987" y="5337"/>
                  </a:cubicBezTo>
                  <a:lnTo>
                    <a:pt x="13987" y="5327"/>
                  </a:lnTo>
                  <a:cubicBezTo>
                    <a:pt x="13876" y="5608"/>
                    <a:pt x="13715" y="5859"/>
                    <a:pt x="13514" y="6081"/>
                  </a:cubicBezTo>
                  <a:cubicBezTo>
                    <a:pt x="13002" y="5484"/>
                    <a:pt x="12264" y="5147"/>
                    <a:pt x="11490" y="5147"/>
                  </a:cubicBezTo>
                  <a:cubicBezTo>
                    <a:pt x="11338" y="5147"/>
                    <a:pt x="11185" y="5160"/>
                    <a:pt x="11033" y="5186"/>
                  </a:cubicBezTo>
                  <a:cubicBezTo>
                    <a:pt x="11214" y="4985"/>
                    <a:pt x="11374" y="4774"/>
                    <a:pt x="11505" y="4543"/>
                  </a:cubicBezTo>
                  <a:cubicBezTo>
                    <a:pt x="11927" y="3830"/>
                    <a:pt x="12058" y="2996"/>
                    <a:pt x="11897" y="2192"/>
                  </a:cubicBezTo>
                  <a:lnTo>
                    <a:pt x="11877" y="2092"/>
                  </a:lnTo>
                  <a:cubicBezTo>
                    <a:pt x="11970" y="2078"/>
                    <a:pt x="12065" y="2071"/>
                    <a:pt x="12161" y="2071"/>
                  </a:cubicBezTo>
                  <a:close/>
                  <a:moveTo>
                    <a:pt x="6582" y="5096"/>
                  </a:moveTo>
                  <a:cubicBezTo>
                    <a:pt x="7084" y="5799"/>
                    <a:pt x="7898" y="6211"/>
                    <a:pt x="8762" y="6211"/>
                  </a:cubicBezTo>
                  <a:cubicBezTo>
                    <a:pt x="8873" y="6211"/>
                    <a:pt x="8983" y="6201"/>
                    <a:pt x="9104" y="6191"/>
                  </a:cubicBezTo>
                  <a:lnTo>
                    <a:pt x="9104" y="6191"/>
                  </a:lnTo>
                  <a:cubicBezTo>
                    <a:pt x="9566" y="7095"/>
                    <a:pt x="9345" y="8281"/>
                    <a:pt x="8561" y="9095"/>
                  </a:cubicBezTo>
                  <a:lnTo>
                    <a:pt x="8551" y="9105"/>
                  </a:lnTo>
                  <a:lnTo>
                    <a:pt x="8521" y="9135"/>
                  </a:lnTo>
                  <a:cubicBezTo>
                    <a:pt x="8019" y="9657"/>
                    <a:pt x="7325" y="9949"/>
                    <a:pt x="6602" y="9959"/>
                  </a:cubicBezTo>
                  <a:cubicBezTo>
                    <a:pt x="6590" y="9959"/>
                    <a:pt x="6578" y="9959"/>
                    <a:pt x="6565" y="9959"/>
                  </a:cubicBezTo>
                  <a:cubicBezTo>
                    <a:pt x="5996" y="9959"/>
                    <a:pt x="5448" y="9729"/>
                    <a:pt x="5045" y="9336"/>
                  </a:cubicBezTo>
                  <a:cubicBezTo>
                    <a:pt x="4140" y="8432"/>
                    <a:pt x="4231" y="6864"/>
                    <a:pt x="5236" y="5849"/>
                  </a:cubicBezTo>
                  <a:cubicBezTo>
                    <a:pt x="5607" y="5478"/>
                    <a:pt x="6069" y="5216"/>
                    <a:pt x="6582" y="5096"/>
                  </a:cubicBezTo>
                  <a:close/>
                  <a:moveTo>
                    <a:pt x="3153" y="6376"/>
                  </a:moveTo>
                  <a:cubicBezTo>
                    <a:pt x="3355" y="6376"/>
                    <a:pt x="3561" y="6398"/>
                    <a:pt x="3769" y="6442"/>
                  </a:cubicBezTo>
                  <a:cubicBezTo>
                    <a:pt x="3879" y="6472"/>
                    <a:pt x="4000" y="6502"/>
                    <a:pt x="4110" y="6543"/>
                  </a:cubicBezTo>
                  <a:cubicBezTo>
                    <a:pt x="3648" y="7648"/>
                    <a:pt x="3819" y="8904"/>
                    <a:pt x="4643" y="9738"/>
                  </a:cubicBezTo>
                  <a:cubicBezTo>
                    <a:pt x="4844" y="9929"/>
                    <a:pt x="5065" y="10099"/>
                    <a:pt x="5316" y="10220"/>
                  </a:cubicBezTo>
                  <a:cubicBezTo>
                    <a:pt x="5125" y="10431"/>
                    <a:pt x="4914" y="10602"/>
                    <a:pt x="4673" y="10722"/>
                  </a:cubicBezTo>
                  <a:cubicBezTo>
                    <a:pt x="4653" y="10732"/>
                    <a:pt x="4643" y="10742"/>
                    <a:pt x="4623" y="10752"/>
                  </a:cubicBezTo>
                  <a:cubicBezTo>
                    <a:pt x="4239" y="10947"/>
                    <a:pt x="3816" y="11048"/>
                    <a:pt x="3391" y="11048"/>
                  </a:cubicBezTo>
                  <a:cubicBezTo>
                    <a:pt x="3181" y="11048"/>
                    <a:pt x="2970" y="11023"/>
                    <a:pt x="2764" y="10973"/>
                  </a:cubicBezTo>
                  <a:lnTo>
                    <a:pt x="2764" y="10984"/>
                  </a:lnTo>
                  <a:cubicBezTo>
                    <a:pt x="2091" y="10843"/>
                    <a:pt x="1508" y="10461"/>
                    <a:pt x="1106" y="9908"/>
                  </a:cubicBezTo>
                  <a:cubicBezTo>
                    <a:pt x="734" y="9406"/>
                    <a:pt x="594" y="8763"/>
                    <a:pt x="734" y="8150"/>
                  </a:cubicBezTo>
                  <a:cubicBezTo>
                    <a:pt x="966" y="7088"/>
                    <a:pt x="1986" y="6376"/>
                    <a:pt x="3153" y="6376"/>
                  </a:cubicBezTo>
                  <a:close/>
                  <a:moveTo>
                    <a:pt x="8641" y="9798"/>
                  </a:moveTo>
                  <a:cubicBezTo>
                    <a:pt x="8903" y="10391"/>
                    <a:pt x="9375" y="10883"/>
                    <a:pt x="9968" y="11164"/>
                  </a:cubicBezTo>
                  <a:lnTo>
                    <a:pt x="9958" y="11164"/>
                  </a:lnTo>
                  <a:cubicBezTo>
                    <a:pt x="10159" y="12249"/>
                    <a:pt x="9485" y="13395"/>
                    <a:pt x="8340" y="13877"/>
                  </a:cubicBezTo>
                  <a:cubicBezTo>
                    <a:pt x="7994" y="14028"/>
                    <a:pt x="7622" y="14104"/>
                    <a:pt x="7251" y="14104"/>
                  </a:cubicBezTo>
                  <a:cubicBezTo>
                    <a:pt x="6954" y="14104"/>
                    <a:pt x="6656" y="14056"/>
                    <a:pt x="6371" y="13957"/>
                  </a:cubicBezTo>
                  <a:cubicBezTo>
                    <a:pt x="5215" y="13596"/>
                    <a:pt x="4592" y="12340"/>
                    <a:pt x="5004" y="11194"/>
                  </a:cubicBezTo>
                  <a:cubicBezTo>
                    <a:pt x="5336" y="11004"/>
                    <a:pt x="5637" y="10752"/>
                    <a:pt x="5868" y="10441"/>
                  </a:cubicBezTo>
                  <a:cubicBezTo>
                    <a:pt x="6110" y="10501"/>
                    <a:pt x="6351" y="10531"/>
                    <a:pt x="6602" y="10531"/>
                  </a:cubicBezTo>
                  <a:cubicBezTo>
                    <a:pt x="7345" y="10531"/>
                    <a:pt x="8059" y="10270"/>
                    <a:pt x="8641" y="9798"/>
                  </a:cubicBezTo>
                  <a:close/>
                  <a:moveTo>
                    <a:pt x="9248" y="1"/>
                  </a:moveTo>
                  <a:cubicBezTo>
                    <a:pt x="8182" y="1"/>
                    <a:pt x="7102" y="607"/>
                    <a:pt x="6491" y="1660"/>
                  </a:cubicBezTo>
                  <a:cubicBezTo>
                    <a:pt x="6461" y="1710"/>
                    <a:pt x="6441" y="1760"/>
                    <a:pt x="6411" y="1810"/>
                  </a:cubicBezTo>
                  <a:cubicBezTo>
                    <a:pt x="6019" y="1439"/>
                    <a:pt x="5517" y="1188"/>
                    <a:pt x="4984" y="1087"/>
                  </a:cubicBezTo>
                  <a:cubicBezTo>
                    <a:pt x="4773" y="1046"/>
                    <a:pt x="4559" y="1026"/>
                    <a:pt x="4345" y="1026"/>
                  </a:cubicBezTo>
                  <a:cubicBezTo>
                    <a:pt x="3824" y="1026"/>
                    <a:pt x="3304" y="1147"/>
                    <a:pt x="2834" y="1389"/>
                  </a:cubicBezTo>
                  <a:cubicBezTo>
                    <a:pt x="1267" y="2172"/>
                    <a:pt x="584" y="3971"/>
                    <a:pt x="1297" y="5407"/>
                  </a:cubicBezTo>
                  <a:cubicBezTo>
                    <a:pt x="1428" y="5659"/>
                    <a:pt x="1598" y="5890"/>
                    <a:pt x="1799" y="6091"/>
                  </a:cubicBezTo>
                  <a:cubicBezTo>
                    <a:pt x="976" y="6442"/>
                    <a:pt x="373" y="7166"/>
                    <a:pt x="172" y="8040"/>
                  </a:cubicBezTo>
                  <a:cubicBezTo>
                    <a:pt x="1" y="8803"/>
                    <a:pt x="172" y="9607"/>
                    <a:pt x="644" y="10250"/>
                  </a:cubicBezTo>
                  <a:cubicBezTo>
                    <a:pt x="1126" y="10913"/>
                    <a:pt x="1840" y="11375"/>
                    <a:pt x="2643" y="11546"/>
                  </a:cubicBezTo>
                  <a:cubicBezTo>
                    <a:pt x="2884" y="11596"/>
                    <a:pt x="3136" y="11627"/>
                    <a:pt x="3387" y="11627"/>
                  </a:cubicBezTo>
                  <a:cubicBezTo>
                    <a:pt x="3718" y="11627"/>
                    <a:pt x="4040" y="11576"/>
                    <a:pt x="4351" y="11486"/>
                  </a:cubicBezTo>
                  <a:lnTo>
                    <a:pt x="4351" y="11486"/>
                  </a:lnTo>
                  <a:cubicBezTo>
                    <a:pt x="4261" y="11988"/>
                    <a:pt x="4321" y="12501"/>
                    <a:pt x="4522" y="12973"/>
                  </a:cubicBezTo>
                  <a:cubicBezTo>
                    <a:pt x="4834" y="13696"/>
                    <a:pt x="5436" y="14249"/>
                    <a:pt x="6190" y="14500"/>
                  </a:cubicBezTo>
                  <a:cubicBezTo>
                    <a:pt x="6522" y="14621"/>
                    <a:pt x="6883" y="14681"/>
                    <a:pt x="7235" y="14681"/>
                  </a:cubicBezTo>
                  <a:cubicBezTo>
                    <a:pt x="7697" y="14681"/>
                    <a:pt x="8149" y="14580"/>
                    <a:pt x="8571" y="14410"/>
                  </a:cubicBezTo>
                  <a:cubicBezTo>
                    <a:pt x="9264" y="14118"/>
                    <a:pt x="9837" y="13596"/>
                    <a:pt x="10209" y="12943"/>
                  </a:cubicBezTo>
                  <a:cubicBezTo>
                    <a:pt x="10470" y="12460"/>
                    <a:pt x="10601" y="11908"/>
                    <a:pt x="10560" y="11365"/>
                  </a:cubicBezTo>
                  <a:lnTo>
                    <a:pt x="10560" y="11365"/>
                  </a:lnTo>
                  <a:cubicBezTo>
                    <a:pt x="10741" y="11395"/>
                    <a:pt x="10922" y="11416"/>
                    <a:pt x="11103" y="11416"/>
                  </a:cubicBezTo>
                  <a:cubicBezTo>
                    <a:pt x="11937" y="11405"/>
                    <a:pt x="12721" y="11054"/>
                    <a:pt x="13283" y="10451"/>
                  </a:cubicBezTo>
                  <a:cubicBezTo>
                    <a:pt x="13482" y="10236"/>
                    <a:pt x="13290" y="9958"/>
                    <a:pt x="13072" y="9958"/>
                  </a:cubicBezTo>
                  <a:cubicBezTo>
                    <a:pt x="13004" y="9958"/>
                    <a:pt x="12933" y="9985"/>
                    <a:pt x="12871" y="10049"/>
                  </a:cubicBezTo>
                  <a:cubicBezTo>
                    <a:pt x="12375" y="10566"/>
                    <a:pt x="11738" y="10845"/>
                    <a:pt x="11108" y="10845"/>
                  </a:cubicBezTo>
                  <a:cubicBezTo>
                    <a:pt x="10833" y="10845"/>
                    <a:pt x="10559" y="10792"/>
                    <a:pt x="10299" y="10682"/>
                  </a:cubicBezTo>
                  <a:cubicBezTo>
                    <a:pt x="9727" y="10431"/>
                    <a:pt x="9284" y="9959"/>
                    <a:pt x="9084" y="9366"/>
                  </a:cubicBezTo>
                  <a:cubicBezTo>
                    <a:pt x="9506" y="8884"/>
                    <a:pt x="9787" y="8301"/>
                    <a:pt x="9887" y="7668"/>
                  </a:cubicBezTo>
                  <a:cubicBezTo>
                    <a:pt x="9948" y="7246"/>
                    <a:pt x="9917" y="6834"/>
                    <a:pt x="9807" y="6432"/>
                  </a:cubicBezTo>
                  <a:cubicBezTo>
                    <a:pt x="10290" y="5970"/>
                    <a:pt x="10891" y="5721"/>
                    <a:pt x="11488" y="5721"/>
                  </a:cubicBezTo>
                  <a:cubicBezTo>
                    <a:pt x="11760" y="5721"/>
                    <a:pt x="12031" y="5773"/>
                    <a:pt x="12289" y="5880"/>
                  </a:cubicBezTo>
                  <a:cubicBezTo>
                    <a:pt x="13112" y="6221"/>
                    <a:pt x="13665" y="7105"/>
                    <a:pt x="13655" y="8100"/>
                  </a:cubicBezTo>
                  <a:cubicBezTo>
                    <a:pt x="13655" y="8261"/>
                    <a:pt x="13786" y="8391"/>
                    <a:pt x="13946" y="8391"/>
                  </a:cubicBezTo>
                  <a:cubicBezTo>
                    <a:pt x="14097" y="8391"/>
                    <a:pt x="14228" y="8261"/>
                    <a:pt x="14228" y="8100"/>
                  </a:cubicBezTo>
                  <a:cubicBezTo>
                    <a:pt x="14238" y="7567"/>
                    <a:pt x="14107" y="7045"/>
                    <a:pt x="13856" y="6573"/>
                  </a:cubicBezTo>
                  <a:cubicBezTo>
                    <a:pt x="14137" y="6281"/>
                    <a:pt x="14368" y="5930"/>
                    <a:pt x="14519" y="5548"/>
                  </a:cubicBezTo>
                  <a:cubicBezTo>
                    <a:pt x="14831" y="4835"/>
                    <a:pt x="14851" y="4021"/>
                    <a:pt x="14599" y="3277"/>
                  </a:cubicBezTo>
                  <a:cubicBezTo>
                    <a:pt x="14358" y="2564"/>
                    <a:pt x="13826" y="1991"/>
                    <a:pt x="13133" y="1700"/>
                  </a:cubicBezTo>
                  <a:cubicBezTo>
                    <a:pt x="12819" y="1570"/>
                    <a:pt x="12487" y="1506"/>
                    <a:pt x="12152" y="1506"/>
                  </a:cubicBezTo>
                  <a:cubicBezTo>
                    <a:pt x="11993" y="1506"/>
                    <a:pt x="11834" y="1520"/>
                    <a:pt x="11676" y="1549"/>
                  </a:cubicBezTo>
                  <a:cubicBezTo>
                    <a:pt x="11445" y="1047"/>
                    <a:pt x="11063" y="635"/>
                    <a:pt x="10581" y="354"/>
                  </a:cubicBezTo>
                  <a:cubicBezTo>
                    <a:pt x="10165" y="114"/>
                    <a:pt x="9708" y="1"/>
                    <a:pt x="9248"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p:nvPr/>
          </p:nvSpPr>
          <p:spPr>
            <a:xfrm>
              <a:off x="1730253" y="1761638"/>
              <a:ext cx="20471" cy="14858"/>
            </a:xfrm>
            <a:custGeom>
              <a:rect b="b" l="l" r="r" t="t"/>
              <a:pathLst>
                <a:path extrusionOk="0" h="577" w="795">
                  <a:moveTo>
                    <a:pt x="389" y="0"/>
                  </a:moveTo>
                  <a:cubicBezTo>
                    <a:pt x="155" y="0"/>
                    <a:pt x="0" y="305"/>
                    <a:pt x="191" y="496"/>
                  </a:cubicBezTo>
                  <a:cubicBezTo>
                    <a:pt x="242" y="546"/>
                    <a:pt x="322" y="576"/>
                    <a:pt x="392" y="576"/>
                  </a:cubicBezTo>
                  <a:cubicBezTo>
                    <a:pt x="704" y="576"/>
                    <a:pt x="794" y="144"/>
                    <a:pt x="503" y="24"/>
                  </a:cubicBezTo>
                  <a:cubicBezTo>
                    <a:pt x="464" y="8"/>
                    <a:pt x="426" y="0"/>
                    <a:pt x="38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6"/>
            <p:cNvSpPr/>
            <p:nvPr/>
          </p:nvSpPr>
          <p:spPr>
            <a:xfrm>
              <a:off x="1719644" y="1928601"/>
              <a:ext cx="20471" cy="14858"/>
            </a:xfrm>
            <a:custGeom>
              <a:rect b="b" l="l" r="r" t="t"/>
              <a:pathLst>
                <a:path extrusionOk="0" h="577" w="795">
                  <a:moveTo>
                    <a:pt x="402" y="0"/>
                  </a:moveTo>
                  <a:cubicBezTo>
                    <a:pt x="91" y="0"/>
                    <a:pt x="1" y="432"/>
                    <a:pt x="292" y="553"/>
                  </a:cubicBezTo>
                  <a:cubicBezTo>
                    <a:pt x="331" y="569"/>
                    <a:pt x="369" y="576"/>
                    <a:pt x="406" y="576"/>
                  </a:cubicBezTo>
                  <a:cubicBezTo>
                    <a:pt x="640" y="576"/>
                    <a:pt x="795" y="272"/>
                    <a:pt x="603" y="81"/>
                  </a:cubicBezTo>
                  <a:cubicBezTo>
                    <a:pt x="553" y="30"/>
                    <a:pt x="483" y="0"/>
                    <a:pt x="40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6"/>
            <p:cNvSpPr/>
            <p:nvPr/>
          </p:nvSpPr>
          <p:spPr>
            <a:xfrm>
              <a:off x="1712408" y="2045016"/>
              <a:ext cx="20446" cy="14858"/>
            </a:xfrm>
            <a:custGeom>
              <a:rect b="b" l="l" r="r" t="t"/>
              <a:pathLst>
                <a:path extrusionOk="0" h="577" w="794">
                  <a:moveTo>
                    <a:pt x="402" y="0"/>
                  </a:moveTo>
                  <a:cubicBezTo>
                    <a:pt x="91" y="0"/>
                    <a:pt x="0" y="432"/>
                    <a:pt x="292" y="553"/>
                  </a:cubicBezTo>
                  <a:cubicBezTo>
                    <a:pt x="332" y="570"/>
                    <a:pt x="371" y="577"/>
                    <a:pt x="408" y="577"/>
                  </a:cubicBezTo>
                  <a:cubicBezTo>
                    <a:pt x="640" y="577"/>
                    <a:pt x="794" y="282"/>
                    <a:pt x="603" y="91"/>
                  </a:cubicBezTo>
                  <a:cubicBezTo>
                    <a:pt x="553" y="31"/>
                    <a:pt x="472" y="0"/>
                    <a:pt x="40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p:nvPr/>
          </p:nvSpPr>
          <p:spPr>
            <a:xfrm>
              <a:off x="1864256" y="1799748"/>
              <a:ext cx="20497" cy="14858"/>
            </a:xfrm>
            <a:custGeom>
              <a:rect b="b" l="l" r="r" t="t"/>
              <a:pathLst>
                <a:path extrusionOk="0" h="577" w="796">
                  <a:moveTo>
                    <a:pt x="403" y="1"/>
                  </a:moveTo>
                  <a:cubicBezTo>
                    <a:pt x="91" y="1"/>
                    <a:pt x="1" y="433"/>
                    <a:pt x="292" y="553"/>
                  </a:cubicBezTo>
                  <a:cubicBezTo>
                    <a:pt x="331" y="570"/>
                    <a:pt x="370" y="577"/>
                    <a:pt x="406" y="577"/>
                  </a:cubicBezTo>
                  <a:cubicBezTo>
                    <a:pt x="640" y="577"/>
                    <a:pt x="795" y="272"/>
                    <a:pt x="604" y="81"/>
                  </a:cubicBezTo>
                  <a:cubicBezTo>
                    <a:pt x="554" y="31"/>
                    <a:pt x="483" y="1"/>
                    <a:pt x="403"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6"/>
            <p:cNvSpPr/>
            <p:nvPr/>
          </p:nvSpPr>
          <p:spPr>
            <a:xfrm>
              <a:off x="1596327" y="1957312"/>
              <a:ext cx="20368" cy="14600"/>
            </a:xfrm>
            <a:custGeom>
              <a:rect b="b" l="l" r="r" t="t"/>
              <a:pathLst>
                <a:path extrusionOk="0" h="567" w="791">
                  <a:moveTo>
                    <a:pt x="388" y="0"/>
                  </a:moveTo>
                  <a:cubicBezTo>
                    <a:pt x="76" y="0"/>
                    <a:pt x="0" y="424"/>
                    <a:pt x="278" y="543"/>
                  </a:cubicBezTo>
                  <a:cubicBezTo>
                    <a:pt x="318" y="560"/>
                    <a:pt x="358" y="567"/>
                    <a:pt x="395" y="567"/>
                  </a:cubicBezTo>
                  <a:cubicBezTo>
                    <a:pt x="630" y="567"/>
                    <a:pt x="791" y="272"/>
                    <a:pt x="600" y="81"/>
                  </a:cubicBezTo>
                  <a:cubicBezTo>
                    <a:pt x="540" y="31"/>
                    <a:pt x="469" y="0"/>
                    <a:pt x="399" y="0"/>
                  </a:cubicBezTo>
                  <a:cubicBezTo>
                    <a:pt x="395" y="0"/>
                    <a:pt x="392" y="0"/>
                    <a:pt x="38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6"/>
            <p:cNvSpPr/>
            <p:nvPr/>
          </p:nvSpPr>
          <p:spPr>
            <a:xfrm>
              <a:off x="1596327" y="1789911"/>
              <a:ext cx="20368" cy="14626"/>
            </a:xfrm>
            <a:custGeom>
              <a:rect b="b" l="l" r="r" t="t"/>
              <a:pathLst>
                <a:path extrusionOk="0" h="568" w="791">
                  <a:moveTo>
                    <a:pt x="388" y="1"/>
                  </a:moveTo>
                  <a:cubicBezTo>
                    <a:pt x="76" y="1"/>
                    <a:pt x="0" y="424"/>
                    <a:pt x="278" y="543"/>
                  </a:cubicBezTo>
                  <a:cubicBezTo>
                    <a:pt x="318" y="560"/>
                    <a:pt x="358" y="567"/>
                    <a:pt x="395" y="567"/>
                  </a:cubicBezTo>
                  <a:cubicBezTo>
                    <a:pt x="630" y="567"/>
                    <a:pt x="791" y="272"/>
                    <a:pt x="600" y="81"/>
                  </a:cubicBezTo>
                  <a:cubicBezTo>
                    <a:pt x="540" y="31"/>
                    <a:pt x="469" y="1"/>
                    <a:pt x="399" y="1"/>
                  </a:cubicBezTo>
                  <a:cubicBezTo>
                    <a:pt x="395" y="1"/>
                    <a:pt x="392" y="1"/>
                    <a:pt x="388"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6"/>
            <p:cNvSpPr/>
            <p:nvPr/>
          </p:nvSpPr>
          <p:spPr>
            <a:xfrm>
              <a:off x="1657560" y="1866801"/>
              <a:ext cx="38522" cy="73413"/>
            </a:xfrm>
            <a:custGeom>
              <a:rect b="b" l="l" r="r" t="t"/>
              <a:pathLst>
                <a:path extrusionOk="0" h="2851" w="1496">
                  <a:moveTo>
                    <a:pt x="1083" y="1"/>
                  </a:moveTo>
                  <a:cubicBezTo>
                    <a:pt x="1016" y="1"/>
                    <a:pt x="947" y="27"/>
                    <a:pt x="884" y="89"/>
                  </a:cubicBezTo>
                  <a:cubicBezTo>
                    <a:pt x="91" y="883"/>
                    <a:pt x="0" y="2079"/>
                    <a:pt x="683" y="2762"/>
                  </a:cubicBezTo>
                  <a:cubicBezTo>
                    <a:pt x="746" y="2824"/>
                    <a:pt x="816" y="2851"/>
                    <a:pt x="883" y="2851"/>
                  </a:cubicBezTo>
                  <a:cubicBezTo>
                    <a:pt x="1108" y="2851"/>
                    <a:pt x="1304" y="2559"/>
                    <a:pt x="1095" y="2350"/>
                  </a:cubicBezTo>
                  <a:cubicBezTo>
                    <a:pt x="633" y="1898"/>
                    <a:pt x="724" y="1064"/>
                    <a:pt x="1286" y="501"/>
                  </a:cubicBezTo>
                  <a:cubicBezTo>
                    <a:pt x="1495" y="293"/>
                    <a:pt x="1305" y="1"/>
                    <a:pt x="1083"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6"/>
            <p:cNvSpPr/>
            <p:nvPr/>
          </p:nvSpPr>
          <p:spPr>
            <a:xfrm>
              <a:off x="1691962" y="1850990"/>
              <a:ext cx="20471" cy="14858"/>
            </a:xfrm>
            <a:custGeom>
              <a:rect b="b" l="l" r="r" t="t"/>
              <a:pathLst>
                <a:path extrusionOk="0" h="577" w="795">
                  <a:moveTo>
                    <a:pt x="392" y="0"/>
                  </a:moveTo>
                  <a:cubicBezTo>
                    <a:pt x="81" y="0"/>
                    <a:pt x="1" y="432"/>
                    <a:pt x="282" y="553"/>
                  </a:cubicBezTo>
                  <a:cubicBezTo>
                    <a:pt x="321" y="569"/>
                    <a:pt x="359" y="576"/>
                    <a:pt x="396" y="576"/>
                  </a:cubicBezTo>
                  <a:cubicBezTo>
                    <a:pt x="632" y="576"/>
                    <a:pt x="795" y="272"/>
                    <a:pt x="603" y="80"/>
                  </a:cubicBezTo>
                  <a:cubicBezTo>
                    <a:pt x="543" y="30"/>
                    <a:pt x="473" y="0"/>
                    <a:pt x="392"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26"/>
          <p:cNvGrpSpPr/>
          <p:nvPr/>
        </p:nvGrpSpPr>
        <p:grpSpPr>
          <a:xfrm>
            <a:off x="4380381" y="2065631"/>
            <a:ext cx="383289" cy="378087"/>
            <a:chOff x="6602333" y="2855472"/>
            <a:chExt cx="383289" cy="378087"/>
          </a:xfrm>
        </p:grpSpPr>
        <p:sp>
          <p:nvSpPr>
            <p:cNvPr id="155" name="Google Shape;155;p26"/>
            <p:cNvSpPr/>
            <p:nvPr/>
          </p:nvSpPr>
          <p:spPr>
            <a:xfrm>
              <a:off x="6685119" y="2855832"/>
              <a:ext cx="300502" cy="377727"/>
            </a:xfrm>
            <a:custGeom>
              <a:rect b="b" l="l" r="r" t="t"/>
              <a:pathLst>
                <a:path extrusionOk="0" h="14669" w="11670">
                  <a:moveTo>
                    <a:pt x="7828" y="3707"/>
                  </a:moveTo>
                  <a:lnTo>
                    <a:pt x="7828" y="4481"/>
                  </a:lnTo>
                  <a:lnTo>
                    <a:pt x="7054" y="3707"/>
                  </a:lnTo>
                  <a:close/>
                  <a:moveTo>
                    <a:pt x="6260" y="3728"/>
                  </a:moveTo>
                  <a:lnTo>
                    <a:pt x="7787" y="5255"/>
                  </a:lnTo>
                  <a:cubicBezTo>
                    <a:pt x="7737" y="5446"/>
                    <a:pt x="7657" y="5616"/>
                    <a:pt x="7546" y="5777"/>
                  </a:cubicBezTo>
                  <a:lnTo>
                    <a:pt x="5708" y="3949"/>
                  </a:lnTo>
                  <a:cubicBezTo>
                    <a:pt x="5878" y="3838"/>
                    <a:pt x="6059" y="3758"/>
                    <a:pt x="6260" y="3728"/>
                  </a:cubicBezTo>
                  <a:close/>
                  <a:moveTo>
                    <a:pt x="5306" y="4350"/>
                  </a:moveTo>
                  <a:lnTo>
                    <a:pt x="7144" y="6189"/>
                  </a:lnTo>
                  <a:cubicBezTo>
                    <a:pt x="6984" y="6300"/>
                    <a:pt x="6803" y="6380"/>
                    <a:pt x="6622" y="6430"/>
                  </a:cubicBezTo>
                  <a:lnTo>
                    <a:pt x="5085" y="4893"/>
                  </a:lnTo>
                  <a:cubicBezTo>
                    <a:pt x="5115" y="4702"/>
                    <a:pt x="5195" y="4511"/>
                    <a:pt x="5306" y="4350"/>
                  </a:cubicBezTo>
                  <a:close/>
                  <a:moveTo>
                    <a:pt x="5065" y="5687"/>
                  </a:moveTo>
                  <a:lnTo>
                    <a:pt x="5858" y="6480"/>
                  </a:lnTo>
                  <a:lnTo>
                    <a:pt x="5065" y="6480"/>
                  </a:lnTo>
                  <a:lnTo>
                    <a:pt x="5065" y="5687"/>
                  </a:lnTo>
                  <a:close/>
                  <a:moveTo>
                    <a:pt x="3337" y="8209"/>
                  </a:moveTo>
                  <a:lnTo>
                    <a:pt x="3337" y="8962"/>
                  </a:lnTo>
                  <a:lnTo>
                    <a:pt x="2583" y="8209"/>
                  </a:lnTo>
                  <a:close/>
                  <a:moveTo>
                    <a:pt x="1819" y="8239"/>
                  </a:moveTo>
                  <a:lnTo>
                    <a:pt x="1809" y="8249"/>
                  </a:lnTo>
                  <a:lnTo>
                    <a:pt x="3296" y="9726"/>
                  </a:lnTo>
                  <a:cubicBezTo>
                    <a:pt x="3246" y="9917"/>
                    <a:pt x="3166" y="10097"/>
                    <a:pt x="3065" y="10258"/>
                  </a:cubicBezTo>
                  <a:lnTo>
                    <a:pt x="1287" y="8470"/>
                  </a:lnTo>
                  <a:cubicBezTo>
                    <a:pt x="1448" y="8369"/>
                    <a:pt x="1629" y="8289"/>
                    <a:pt x="1819" y="8239"/>
                  </a:cubicBezTo>
                  <a:close/>
                  <a:moveTo>
                    <a:pt x="875" y="8882"/>
                  </a:moveTo>
                  <a:lnTo>
                    <a:pt x="2673" y="10660"/>
                  </a:lnTo>
                  <a:cubicBezTo>
                    <a:pt x="2513" y="10781"/>
                    <a:pt x="2332" y="10861"/>
                    <a:pt x="2151" y="10911"/>
                  </a:cubicBezTo>
                  <a:lnTo>
                    <a:pt x="2141" y="10911"/>
                  </a:lnTo>
                  <a:lnTo>
                    <a:pt x="624" y="9394"/>
                  </a:lnTo>
                  <a:cubicBezTo>
                    <a:pt x="674" y="9213"/>
                    <a:pt x="754" y="9032"/>
                    <a:pt x="875" y="8882"/>
                  </a:cubicBezTo>
                  <a:close/>
                  <a:moveTo>
                    <a:pt x="574" y="10158"/>
                  </a:moveTo>
                  <a:lnTo>
                    <a:pt x="1387" y="10972"/>
                  </a:lnTo>
                  <a:lnTo>
                    <a:pt x="574" y="10972"/>
                  </a:lnTo>
                  <a:lnTo>
                    <a:pt x="574" y="10158"/>
                  </a:lnTo>
                  <a:close/>
                  <a:moveTo>
                    <a:pt x="7828" y="2562"/>
                  </a:moveTo>
                  <a:lnTo>
                    <a:pt x="7828" y="3135"/>
                  </a:lnTo>
                  <a:lnTo>
                    <a:pt x="6491" y="3135"/>
                  </a:lnTo>
                  <a:cubicBezTo>
                    <a:pt x="5969" y="3135"/>
                    <a:pt x="5456" y="3336"/>
                    <a:pt x="5085" y="3707"/>
                  </a:cubicBezTo>
                  <a:lnTo>
                    <a:pt x="5075" y="3707"/>
                  </a:lnTo>
                  <a:cubicBezTo>
                    <a:pt x="4703" y="4089"/>
                    <a:pt x="4482" y="4602"/>
                    <a:pt x="4492" y="5134"/>
                  </a:cubicBezTo>
                  <a:lnTo>
                    <a:pt x="4492" y="9354"/>
                  </a:lnTo>
                  <a:cubicBezTo>
                    <a:pt x="4492" y="10881"/>
                    <a:pt x="3246" y="12117"/>
                    <a:pt x="1729" y="12117"/>
                  </a:cubicBezTo>
                  <a:lnTo>
                    <a:pt x="574" y="12117"/>
                  </a:lnTo>
                  <a:lnTo>
                    <a:pt x="574" y="11544"/>
                  </a:lnTo>
                  <a:lnTo>
                    <a:pt x="1729" y="11544"/>
                  </a:lnTo>
                  <a:cubicBezTo>
                    <a:pt x="2935" y="11544"/>
                    <a:pt x="3909" y="10570"/>
                    <a:pt x="3909" y="9364"/>
                  </a:cubicBezTo>
                  <a:lnTo>
                    <a:pt x="3909" y="5144"/>
                  </a:lnTo>
                  <a:cubicBezTo>
                    <a:pt x="3909" y="3717"/>
                    <a:pt x="5065" y="2562"/>
                    <a:pt x="6491" y="2562"/>
                  </a:cubicBezTo>
                  <a:close/>
                  <a:moveTo>
                    <a:pt x="8118" y="0"/>
                  </a:moveTo>
                  <a:cubicBezTo>
                    <a:pt x="7981" y="0"/>
                    <a:pt x="7843" y="90"/>
                    <a:pt x="7828" y="271"/>
                  </a:cubicBezTo>
                  <a:lnTo>
                    <a:pt x="7828" y="1989"/>
                  </a:lnTo>
                  <a:lnTo>
                    <a:pt x="6501" y="1989"/>
                  </a:lnTo>
                  <a:cubicBezTo>
                    <a:pt x="4753" y="1989"/>
                    <a:pt x="3347" y="3396"/>
                    <a:pt x="3337" y="5144"/>
                  </a:cubicBezTo>
                  <a:lnTo>
                    <a:pt x="3337" y="6470"/>
                  </a:lnTo>
                  <a:lnTo>
                    <a:pt x="2191" y="6470"/>
                  </a:lnTo>
                  <a:cubicBezTo>
                    <a:pt x="1729" y="6470"/>
                    <a:pt x="1287" y="6571"/>
                    <a:pt x="865" y="6752"/>
                  </a:cubicBezTo>
                  <a:cubicBezTo>
                    <a:pt x="534" y="6865"/>
                    <a:pt x="678" y="7309"/>
                    <a:pt x="958" y="7309"/>
                  </a:cubicBezTo>
                  <a:cubicBezTo>
                    <a:pt x="1001" y="7309"/>
                    <a:pt x="1047" y="7298"/>
                    <a:pt x="1096" y="7274"/>
                  </a:cubicBezTo>
                  <a:cubicBezTo>
                    <a:pt x="1438" y="7123"/>
                    <a:pt x="1809" y="7053"/>
                    <a:pt x="2191" y="7053"/>
                  </a:cubicBezTo>
                  <a:lnTo>
                    <a:pt x="3337" y="7053"/>
                  </a:lnTo>
                  <a:lnTo>
                    <a:pt x="3337" y="7626"/>
                  </a:lnTo>
                  <a:lnTo>
                    <a:pt x="2191" y="7626"/>
                  </a:lnTo>
                  <a:cubicBezTo>
                    <a:pt x="975" y="7626"/>
                    <a:pt x="1" y="8600"/>
                    <a:pt x="1" y="9816"/>
                  </a:cubicBezTo>
                  <a:lnTo>
                    <a:pt x="1" y="14398"/>
                  </a:lnTo>
                  <a:cubicBezTo>
                    <a:pt x="11" y="14578"/>
                    <a:pt x="149" y="14669"/>
                    <a:pt x="287" y="14669"/>
                  </a:cubicBezTo>
                  <a:cubicBezTo>
                    <a:pt x="425" y="14669"/>
                    <a:pt x="564" y="14578"/>
                    <a:pt x="574" y="14398"/>
                  </a:cubicBezTo>
                  <a:lnTo>
                    <a:pt x="574" y="12690"/>
                  </a:lnTo>
                  <a:lnTo>
                    <a:pt x="1729" y="12690"/>
                  </a:lnTo>
                  <a:cubicBezTo>
                    <a:pt x="3568" y="12690"/>
                    <a:pt x="5065" y="11193"/>
                    <a:pt x="5065" y="9354"/>
                  </a:cubicBezTo>
                  <a:lnTo>
                    <a:pt x="5065" y="8198"/>
                  </a:lnTo>
                  <a:lnTo>
                    <a:pt x="6220" y="8198"/>
                  </a:lnTo>
                  <a:cubicBezTo>
                    <a:pt x="8059" y="8198"/>
                    <a:pt x="9546" y="6701"/>
                    <a:pt x="9556" y="4863"/>
                  </a:cubicBezTo>
                  <a:lnTo>
                    <a:pt x="9556" y="3707"/>
                  </a:lnTo>
                  <a:lnTo>
                    <a:pt x="11264" y="3707"/>
                  </a:lnTo>
                  <a:cubicBezTo>
                    <a:pt x="11273" y="3708"/>
                    <a:pt x="11283" y="3708"/>
                    <a:pt x="11292" y="3708"/>
                  </a:cubicBezTo>
                  <a:cubicBezTo>
                    <a:pt x="11666" y="3708"/>
                    <a:pt x="11666" y="3134"/>
                    <a:pt x="11292" y="3134"/>
                  </a:cubicBezTo>
                  <a:cubicBezTo>
                    <a:pt x="11283" y="3134"/>
                    <a:pt x="11273" y="3134"/>
                    <a:pt x="11264" y="3135"/>
                  </a:cubicBezTo>
                  <a:lnTo>
                    <a:pt x="9556" y="3135"/>
                  </a:lnTo>
                  <a:lnTo>
                    <a:pt x="9556" y="2562"/>
                  </a:lnTo>
                  <a:lnTo>
                    <a:pt x="11264" y="2562"/>
                  </a:lnTo>
                  <a:cubicBezTo>
                    <a:pt x="11270" y="2562"/>
                    <a:pt x="11277" y="2563"/>
                    <a:pt x="11283" y="2563"/>
                  </a:cubicBezTo>
                  <a:cubicBezTo>
                    <a:pt x="11666" y="2563"/>
                    <a:pt x="11669" y="1988"/>
                    <a:pt x="11292" y="1988"/>
                  </a:cubicBezTo>
                  <a:cubicBezTo>
                    <a:pt x="11283" y="1988"/>
                    <a:pt x="11273" y="1989"/>
                    <a:pt x="11264" y="1989"/>
                  </a:cubicBezTo>
                  <a:lnTo>
                    <a:pt x="9556" y="1989"/>
                  </a:lnTo>
                  <a:lnTo>
                    <a:pt x="9556" y="1628"/>
                  </a:lnTo>
                  <a:cubicBezTo>
                    <a:pt x="9541" y="1447"/>
                    <a:pt x="9402" y="1356"/>
                    <a:pt x="9266" y="1356"/>
                  </a:cubicBezTo>
                  <a:cubicBezTo>
                    <a:pt x="9129" y="1356"/>
                    <a:pt x="8993" y="1447"/>
                    <a:pt x="8983" y="1628"/>
                  </a:cubicBezTo>
                  <a:lnTo>
                    <a:pt x="8983" y="4863"/>
                  </a:lnTo>
                  <a:cubicBezTo>
                    <a:pt x="8983" y="6390"/>
                    <a:pt x="7747" y="7626"/>
                    <a:pt x="6220" y="7626"/>
                  </a:cubicBezTo>
                  <a:lnTo>
                    <a:pt x="5065" y="7626"/>
                  </a:lnTo>
                  <a:lnTo>
                    <a:pt x="5065" y="7053"/>
                  </a:lnTo>
                  <a:lnTo>
                    <a:pt x="6220" y="7053"/>
                  </a:lnTo>
                  <a:cubicBezTo>
                    <a:pt x="7426" y="7053"/>
                    <a:pt x="8400" y="6069"/>
                    <a:pt x="8400" y="4863"/>
                  </a:cubicBezTo>
                  <a:lnTo>
                    <a:pt x="8400" y="271"/>
                  </a:lnTo>
                  <a:cubicBezTo>
                    <a:pt x="8390" y="90"/>
                    <a:pt x="8255" y="0"/>
                    <a:pt x="811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6"/>
            <p:cNvSpPr/>
            <p:nvPr/>
          </p:nvSpPr>
          <p:spPr>
            <a:xfrm>
              <a:off x="6675308" y="3046228"/>
              <a:ext cx="19930" cy="14781"/>
            </a:xfrm>
            <a:custGeom>
              <a:rect b="b" l="l" r="r" t="t"/>
              <a:pathLst>
                <a:path extrusionOk="0" h="574" w="774">
                  <a:moveTo>
                    <a:pt x="382" y="1"/>
                  </a:moveTo>
                  <a:cubicBezTo>
                    <a:pt x="121" y="11"/>
                    <a:pt x="0" y="322"/>
                    <a:pt x="181" y="493"/>
                  </a:cubicBezTo>
                  <a:cubicBezTo>
                    <a:pt x="241" y="553"/>
                    <a:pt x="312" y="573"/>
                    <a:pt x="382" y="573"/>
                  </a:cubicBezTo>
                  <a:cubicBezTo>
                    <a:pt x="462" y="573"/>
                    <a:pt x="543" y="543"/>
                    <a:pt x="593" y="493"/>
                  </a:cubicBezTo>
                  <a:cubicBezTo>
                    <a:pt x="774" y="302"/>
                    <a:pt x="633" y="1"/>
                    <a:pt x="382"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6"/>
            <p:cNvSpPr/>
            <p:nvPr/>
          </p:nvSpPr>
          <p:spPr>
            <a:xfrm>
              <a:off x="6602333" y="3067626"/>
              <a:ext cx="76606" cy="165933"/>
            </a:xfrm>
            <a:custGeom>
              <a:rect b="b" l="l" r="r" t="t"/>
              <a:pathLst>
                <a:path extrusionOk="0" h="6444" w="2975">
                  <a:moveTo>
                    <a:pt x="2651" y="0"/>
                  </a:moveTo>
                  <a:cubicBezTo>
                    <a:pt x="2545" y="0"/>
                    <a:pt x="2444" y="61"/>
                    <a:pt x="2392" y="164"/>
                  </a:cubicBezTo>
                  <a:cubicBezTo>
                    <a:pt x="2181" y="606"/>
                    <a:pt x="2071" y="1089"/>
                    <a:pt x="2071" y="1581"/>
                  </a:cubicBezTo>
                  <a:lnTo>
                    <a:pt x="2071" y="2736"/>
                  </a:lnTo>
                  <a:lnTo>
                    <a:pt x="363" y="2736"/>
                  </a:lnTo>
                  <a:cubicBezTo>
                    <a:pt x="1" y="2767"/>
                    <a:pt x="1" y="3289"/>
                    <a:pt x="363" y="3309"/>
                  </a:cubicBezTo>
                  <a:lnTo>
                    <a:pt x="2071" y="3309"/>
                  </a:lnTo>
                  <a:lnTo>
                    <a:pt x="2071" y="3892"/>
                  </a:lnTo>
                  <a:lnTo>
                    <a:pt x="363" y="3892"/>
                  </a:lnTo>
                  <a:cubicBezTo>
                    <a:pt x="1" y="3912"/>
                    <a:pt x="1" y="4434"/>
                    <a:pt x="363" y="4465"/>
                  </a:cubicBezTo>
                  <a:lnTo>
                    <a:pt x="2071" y="4465"/>
                  </a:lnTo>
                  <a:lnTo>
                    <a:pt x="2071" y="6173"/>
                  </a:lnTo>
                  <a:cubicBezTo>
                    <a:pt x="2081" y="6353"/>
                    <a:pt x="2219" y="6444"/>
                    <a:pt x="2357" y="6444"/>
                  </a:cubicBezTo>
                  <a:cubicBezTo>
                    <a:pt x="2495" y="6444"/>
                    <a:pt x="2633" y="6353"/>
                    <a:pt x="2643" y="6173"/>
                  </a:cubicBezTo>
                  <a:lnTo>
                    <a:pt x="2643" y="1591"/>
                  </a:lnTo>
                  <a:cubicBezTo>
                    <a:pt x="2643" y="1179"/>
                    <a:pt x="2734" y="777"/>
                    <a:pt x="2904" y="406"/>
                  </a:cubicBezTo>
                  <a:cubicBezTo>
                    <a:pt x="2975" y="265"/>
                    <a:pt x="2914" y="94"/>
                    <a:pt x="2764" y="24"/>
                  </a:cubicBezTo>
                  <a:cubicBezTo>
                    <a:pt x="2727" y="8"/>
                    <a:pt x="2689" y="0"/>
                    <a:pt x="265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6"/>
            <p:cNvSpPr/>
            <p:nvPr/>
          </p:nvSpPr>
          <p:spPr>
            <a:xfrm>
              <a:off x="6913573" y="2855472"/>
              <a:ext cx="20471" cy="14858"/>
            </a:xfrm>
            <a:custGeom>
              <a:rect b="b" l="l" r="r" t="t"/>
              <a:pathLst>
                <a:path extrusionOk="0" h="577" w="795">
                  <a:moveTo>
                    <a:pt x="387" y="0"/>
                  </a:moveTo>
                  <a:cubicBezTo>
                    <a:pt x="154" y="0"/>
                    <a:pt x="1" y="296"/>
                    <a:pt x="191" y="486"/>
                  </a:cubicBezTo>
                  <a:cubicBezTo>
                    <a:pt x="242" y="547"/>
                    <a:pt x="322" y="577"/>
                    <a:pt x="392" y="577"/>
                  </a:cubicBezTo>
                  <a:cubicBezTo>
                    <a:pt x="714" y="577"/>
                    <a:pt x="794" y="145"/>
                    <a:pt x="503" y="24"/>
                  </a:cubicBezTo>
                  <a:cubicBezTo>
                    <a:pt x="463" y="8"/>
                    <a:pt x="424" y="0"/>
                    <a:pt x="387"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26"/>
          <p:cNvSpPr txBox="1"/>
          <p:nvPr>
            <p:ph type="ctrTitle"/>
          </p:nvPr>
        </p:nvSpPr>
        <p:spPr>
          <a:xfrm>
            <a:off x="673531" y="2960922"/>
            <a:ext cx="2619300" cy="38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MERCURY</a:t>
            </a:r>
            <a:endParaRPr/>
          </a:p>
        </p:txBody>
      </p:sp>
      <p:sp>
        <p:nvSpPr>
          <p:cNvPr id="160" name="Google Shape;160;p26"/>
          <p:cNvSpPr txBox="1"/>
          <p:nvPr>
            <p:ph idx="1" type="subTitle"/>
          </p:nvPr>
        </p:nvSpPr>
        <p:spPr>
          <a:xfrm>
            <a:off x="856081" y="3273504"/>
            <a:ext cx="2254200" cy="56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Despite being red, Mars is a cold place, not hot. It’s full of iron oxide dust, which gives the planet its reddish cast</a:t>
            </a:r>
            <a:endParaRPr/>
          </a:p>
        </p:txBody>
      </p:sp>
      <p:sp>
        <p:nvSpPr>
          <p:cNvPr id="161" name="Google Shape;161;p26"/>
          <p:cNvSpPr txBox="1"/>
          <p:nvPr>
            <p:ph idx="2" type="ctrTitle"/>
          </p:nvPr>
        </p:nvSpPr>
        <p:spPr>
          <a:xfrm>
            <a:off x="3262356" y="2960922"/>
            <a:ext cx="2619300" cy="38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MARS</a:t>
            </a:r>
            <a:endParaRPr/>
          </a:p>
        </p:txBody>
      </p:sp>
      <p:sp>
        <p:nvSpPr>
          <p:cNvPr id="162" name="Google Shape;162;p26"/>
          <p:cNvSpPr txBox="1"/>
          <p:nvPr>
            <p:ph idx="4" type="ctrTitle"/>
          </p:nvPr>
        </p:nvSpPr>
        <p:spPr>
          <a:xfrm>
            <a:off x="5851306" y="2957871"/>
            <a:ext cx="2619300" cy="38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VENUS</a:t>
            </a:r>
            <a:endParaRPr/>
          </a:p>
        </p:txBody>
      </p:sp>
      <p:sp>
        <p:nvSpPr>
          <p:cNvPr id="163" name="Google Shape;163;p26"/>
          <p:cNvSpPr txBox="1"/>
          <p:nvPr>
            <p:ph idx="5" type="subTitle"/>
          </p:nvPr>
        </p:nvSpPr>
        <p:spPr>
          <a:xfrm>
            <a:off x="6033825" y="3270454"/>
            <a:ext cx="2254200" cy="56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Venus has a beautiful name and is the second planet from the Sun. Its atmosphere is extremely poisonous</a:t>
            </a:r>
            <a:endParaRPr/>
          </a:p>
        </p:txBody>
      </p:sp>
      <p:sp>
        <p:nvSpPr>
          <p:cNvPr id="164" name="Google Shape;164;p26"/>
          <p:cNvSpPr txBox="1"/>
          <p:nvPr>
            <p:ph idx="3" type="subTitle"/>
          </p:nvPr>
        </p:nvSpPr>
        <p:spPr>
          <a:xfrm>
            <a:off x="3444838" y="3273504"/>
            <a:ext cx="2254200" cy="56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Mercury is the closest planet to the Sun and the smallest one in the Solar System—a bit larger than our Moon</a:t>
            </a:r>
            <a:endParaRPr/>
          </a:p>
        </p:txBody>
      </p:sp>
      <p:cxnSp>
        <p:nvCxnSpPr>
          <p:cNvPr id="165" name="Google Shape;165;p26"/>
          <p:cNvCxnSpPr>
            <a:stCxn id="166" idx="3"/>
            <a:endCxn id="167" idx="1"/>
          </p:cNvCxnSpPr>
          <p:nvPr/>
        </p:nvCxnSpPr>
        <p:spPr>
          <a:xfrm>
            <a:off x="2487181" y="2254675"/>
            <a:ext cx="1580700" cy="0"/>
          </a:xfrm>
          <a:prstGeom prst="straightConnector1">
            <a:avLst/>
          </a:prstGeom>
          <a:noFill/>
          <a:ln cap="flat" cmpd="sng" w="19050">
            <a:solidFill>
              <a:srgbClr val="F3F3F3"/>
            </a:solidFill>
            <a:prstDash val="solid"/>
            <a:round/>
            <a:headEnd len="med" w="med" type="none"/>
            <a:tailEnd len="med" w="med" type="none"/>
          </a:ln>
        </p:spPr>
      </p:cxnSp>
      <p:cxnSp>
        <p:nvCxnSpPr>
          <p:cNvPr id="168" name="Google Shape;168;p26"/>
          <p:cNvCxnSpPr>
            <a:stCxn id="167" idx="3"/>
            <a:endCxn id="169" idx="1"/>
          </p:cNvCxnSpPr>
          <p:nvPr/>
        </p:nvCxnSpPr>
        <p:spPr>
          <a:xfrm>
            <a:off x="5075972" y="2254675"/>
            <a:ext cx="1581000" cy="0"/>
          </a:xfrm>
          <a:prstGeom prst="straightConnector1">
            <a:avLst/>
          </a:prstGeom>
          <a:noFill/>
          <a:ln cap="flat" cmpd="sng" w="19050">
            <a:solidFill>
              <a:srgbClr val="F3F3F3"/>
            </a:solidFill>
            <a:prstDash val="solid"/>
            <a:round/>
            <a:headEnd len="med" w="med" type="none"/>
            <a:tailEnd len="med" w="med" type="none"/>
          </a:ln>
        </p:spPr>
      </p:cxnSp>
      <p:grpSp>
        <p:nvGrpSpPr>
          <p:cNvPr id="170" name="Google Shape;170;p26"/>
          <p:cNvGrpSpPr/>
          <p:nvPr/>
        </p:nvGrpSpPr>
        <p:grpSpPr>
          <a:xfrm>
            <a:off x="1421786" y="1695929"/>
            <a:ext cx="1122825" cy="1117500"/>
            <a:chOff x="1421786" y="1695929"/>
            <a:chExt cx="1122825" cy="1117500"/>
          </a:xfrm>
        </p:grpSpPr>
        <p:sp>
          <p:nvSpPr>
            <p:cNvPr id="166" name="Google Shape;166;p26"/>
            <p:cNvSpPr/>
            <p:nvPr/>
          </p:nvSpPr>
          <p:spPr>
            <a:xfrm>
              <a:off x="1479181" y="1750675"/>
              <a:ext cx="1008000" cy="1008000"/>
            </a:xfrm>
            <a:prstGeom prst="diamond">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6"/>
            <p:cNvSpPr/>
            <p:nvPr/>
          </p:nvSpPr>
          <p:spPr>
            <a:xfrm rot="5400000">
              <a:off x="1915686" y="1695929"/>
              <a:ext cx="135000" cy="1350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p:nvPr/>
          </p:nvSpPr>
          <p:spPr>
            <a:xfrm rot="5400000">
              <a:off x="1421786" y="2187179"/>
              <a:ext cx="135000" cy="1350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6"/>
            <p:cNvSpPr/>
            <p:nvPr/>
          </p:nvSpPr>
          <p:spPr>
            <a:xfrm rot="5400000">
              <a:off x="2409611" y="2187179"/>
              <a:ext cx="135000" cy="1350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6"/>
            <p:cNvSpPr/>
            <p:nvPr/>
          </p:nvSpPr>
          <p:spPr>
            <a:xfrm rot="5400000">
              <a:off x="1915699" y="2678429"/>
              <a:ext cx="135000" cy="1350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 name="Google Shape;175;p26"/>
          <p:cNvGrpSpPr/>
          <p:nvPr/>
        </p:nvGrpSpPr>
        <p:grpSpPr>
          <a:xfrm>
            <a:off x="4011089" y="1695929"/>
            <a:ext cx="1122825" cy="1117500"/>
            <a:chOff x="4011089" y="1695929"/>
            <a:chExt cx="1122825" cy="1117500"/>
          </a:xfrm>
        </p:grpSpPr>
        <p:sp>
          <p:nvSpPr>
            <p:cNvPr id="167" name="Google Shape;167;p26"/>
            <p:cNvSpPr/>
            <p:nvPr/>
          </p:nvSpPr>
          <p:spPr>
            <a:xfrm>
              <a:off x="4067972" y="1750675"/>
              <a:ext cx="1008000" cy="1008000"/>
            </a:xfrm>
            <a:prstGeom prst="diamond">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26"/>
            <p:cNvGrpSpPr/>
            <p:nvPr/>
          </p:nvGrpSpPr>
          <p:grpSpPr>
            <a:xfrm>
              <a:off x="4011089" y="1695929"/>
              <a:ext cx="1122825" cy="1117500"/>
              <a:chOff x="1421786" y="1695929"/>
              <a:chExt cx="1122825" cy="1117500"/>
            </a:xfrm>
          </p:grpSpPr>
          <p:sp>
            <p:nvSpPr>
              <p:cNvPr id="177" name="Google Shape;177;p26"/>
              <p:cNvSpPr/>
              <p:nvPr/>
            </p:nvSpPr>
            <p:spPr>
              <a:xfrm rot="5400000">
                <a:off x="1915686" y="1695929"/>
                <a:ext cx="135000" cy="1350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6"/>
              <p:cNvSpPr/>
              <p:nvPr/>
            </p:nvSpPr>
            <p:spPr>
              <a:xfrm rot="5400000">
                <a:off x="1421786" y="2187179"/>
                <a:ext cx="135000" cy="1350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6"/>
              <p:cNvSpPr/>
              <p:nvPr/>
            </p:nvSpPr>
            <p:spPr>
              <a:xfrm rot="5400000">
                <a:off x="2409611" y="2187179"/>
                <a:ext cx="135000" cy="1350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6"/>
              <p:cNvSpPr/>
              <p:nvPr/>
            </p:nvSpPr>
            <p:spPr>
              <a:xfrm rot="5400000">
                <a:off x="1915699" y="2678429"/>
                <a:ext cx="135000" cy="1350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1" name="Google Shape;181;p26"/>
          <p:cNvGrpSpPr/>
          <p:nvPr/>
        </p:nvGrpSpPr>
        <p:grpSpPr>
          <a:xfrm>
            <a:off x="6600414" y="1695929"/>
            <a:ext cx="1122825" cy="1117500"/>
            <a:chOff x="6600414" y="1695929"/>
            <a:chExt cx="1122825" cy="1117500"/>
          </a:xfrm>
        </p:grpSpPr>
        <p:sp>
          <p:nvSpPr>
            <p:cNvPr id="169" name="Google Shape;169;p26"/>
            <p:cNvSpPr/>
            <p:nvPr/>
          </p:nvSpPr>
          <p:spPr>
            <a:xfrm>
              <a:off x="6656824" y="1750675"/>
              <a:ext cx="1008000" cy="1008000"/>
            </a:xfrm>
            <a:prstGeom prst="diamond">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 name="Google Shape;182;p26"/>
            <p:cNvGrpSpPr/>
            <p:nvPr/>
          </p:nvGrpSpPr>
          <p:grpSpPr>
            <a:xfrm>
              <a:off x="6600414" y="1695929"/>
              <a:ext cx="1122825" cy="1117500"/>
              <a:chOff x="1421786" y="1695929"/>
              <a:chExt cx="1122825" cy="1117500"/>
            </a:xfrm>
          </p:grpSpPr>
          <p:sp>
            <p:nvSpPr>
              <p:cNvPr id="183" name="Google Shape;183;p26"/>
              <p:cNvSpPr/>
              <p:nvPr/>
            </p:nvSpPr>
            <p:spPr>
              <a:xfrm rot="5400000">
                <a:off x="1915686" y="1695929"/>
                <a:ext cx="135000" cy="1350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p:nvPr/>
            </p:nvSpPr>
            <p:spPr>
              <a:xfrm rot="5400000">
                <a:off x="1421786" y="2187179"/>
                <a:ext cx="135000" cy="1350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
              <p:cNvSpPr/>
              <p:nvPr/>
            </p:nvSpPr>
            <p:spPr>
              <a:xfrm rot="5400000">
                <a:off x="2409611" y="2187179"/>
                <a:ext cx="135000" cy="1350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6"/>
              <p:cNvSpPr/>
              <p:nvPr/>
            </p:nvSpPr>
            <p:spPr>
              <a:xfrm rot="5400000">
                <a:off x="1915699" y="2678429"/>
                <a:ext cx="135000" cy="135000"/>
              </a:xfrm>
              <a:prstGeom prst="ellipse">
                <a:avLst/>
              </a:prstGeom>
              <a:gradFill>
                <a:gsLst>
                  <a:gs pos="0">
                    <a:srgbClr val="FFFFFF">
                      <a:alpha val="49110"/>
                    </a:srgbClr>
                  </a:gs>
                  <a:gs pos="70000">
                    <a:srgbClr val="FFFFFF">
                      <a:alpha val="0"/>
                      <a:alpha val="49110"/>
                    </a:srgbClr>
                  </a:gs>
                  <a:gs pos="100000">
                    <a:srgbClr val="FFFFFF">
                      <a:alpha val="0"/>
                      <a:alpha val="4911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27"/>
          <p:cNvSpPr txBox="1"/>
          <p:nvPr>
            <p:ph type="ctrTitle"/>
          </p:nvPr>
        </p:nvSpPr>
        <p:spPr>
          <a:xfrm rot="-5400000">
            <a:off x="-1012550" y="2331150"/>
            <a:ext cx="3083400" cy="48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LITERATURE REVIEW</a:t>
            </a:r>
            <a:endParaRPr/>
          </a:p>
        </p:txBody>
      </p:sp>
      <p:sp>
        <p:nvSpPr>
          <p:cNvPr id="192" name="Google Shape;192;p27"/>
          <p:cNvSpPr txBox="1"/>
          <p:nvPr>
            <p:ph idx="1" type="subTitle"/>
          </p:nvPr>
        </p:nvSpPr>
        <p:spPr>
          <a:xfrm>
            <a:off x="1634850" y="1571850"/>
            <a:ext cx="2619300" cy="9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Neptune is the farthest planet in our Solar System. It’s the fourth-largest by diameter and the densest</a:t>
            </a:r>
            <a:endParaRPr/>
          </a:p>
        </p:txBody>
      </p:sp>
      <p:sp>
        <p:nvSpPr>
          <p:cNvPr id="193" name="Google Shape;193;p27"/>
          <p:cNvSpPr txBox="1"/>
          <p:nvPr>
            <p:ph idx="3" type="ctrTitle"/>
          </p:nvPr>
        </p:nvSpPr>
        <p:spPr>
          <a:xfrm>
            <a:off x="1634900" y="2811753"/>
            <a:ext cx="26193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03</a:t>
            </a:r>
            <a:endParaRPr/>
          </a:p>
          <a:p>
            <a:pPr indent="0" lvl="0" marL="0" rtl="0" algn="l">
              <a:spcBef>
                <a:spcPts val="0"/>
              </a:spcBef>
              <a:spcAft>
                <a:spcPts val="0"/>
              </a:spcAft>
              <a:buNone/>
            </a:pPr>
            <a:r>
              <a:rPr lang="en"/>
              <a:t>Theory</a:t>
            </a:r>
            <a:endParaRPr/>
          </a:p>
        </p:txBody>
      </p:sp>
      <p:sp>
        <p:nvSpPr>
          <p:cNvPr id="194" name="Google Shape;194;p27"/>
          <p:cNvSpPr txBox="1"/>
          <p:nvPr>
            <p:ph idx="2" type="ctrTitle"/>
          </p:nvPr>
        </p:nvSpPr>
        <p:spPr>
          <a:xfrm>
            <a:off x="1634900" y="1067978"/>
            <a:ext cx="26193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3F3F3"/>
                </a:solidFill>
              </a:rPr>
              <a:t>01</a:t>
            </a:r>
            <a:endParaRPr>
              <a:solidFill>
                <a:srgbClr val="F3F3F3"/>
              </a:solidFill>
            </a:endParaRPr>
          </a:p>
          <a:p>
            <a:pPr indent="0" lvl="0" marL="0" rtl="0" algn="l">
              <a:spcBef>
                <a:spcPts val="0"/>
              </a:spcBef>
              <a:spcAft>
                <a:spcPts val="0"/>
              </a:spcAft>
              <a:buNone/>
            </a:pPr>
            <a:r>
              <a:rPr lang="en">
                <a:solidFill>
                  <a:srgbClr val="F3F3F3"/>
                </a:solidFill>
              </a:rPr>
              <a:t>Theory </a:t>
            </a:r>
            <a:endParaRPr>
              <a:solidFill>
                <a:srgbClr val="F3F3F3"/>
              </a:solidFill>
            </a:endParaRPr>
          </a:p>
        </p:txBody>
      </p:sp>
      <p:sp>
        <p:nvSpPr>
          <p:cNvPr id="195" name="Google Shape;195;p27"/>
          <p:cNvSpPr txBox="1"/>
          <p:nvPr>
            <p:ph idx="5" type="ctrTitle"/>
          </p:nvPr>
        </p:nvSpPr>
        <p:spPr>
          <a:xfrm>
            <a:off x="5042800" y="1067978"/>
            <a:ext cx="26193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3F3F3"/>
                </a:solidFill>
              </a:rPr>
              <a:t>02</a:t>
            </a:r>
            <a:endParaRPr>
              <a:solidFill>
                <a:srgbClr val="F3F3F3"/>
              </a:solidFill>
            </a:endParaRPr>
          </a:p>
          <a:p>
            <a:pPr indent="0" lvl="0" marL="0" rtl="0" algn="l">
              <a:spcBef>
                <a:spcPts val="0"/>
              </a:spcBef>
              <a:spcAft>
                <a:spcPts val="0"/>
              </a:spcAft>
              <a:buNone/>
            </a:pPr>
            <a:r>
              <a:rPr lang="en">
                <a:solidFill>
                  <a:srgbClr val="F3F3F3"/>
                </a:solidFill>
              </a:rPr>
              <a:t>Theory </a:t>
            </a:r>
            <a:endParaRPr>
              <a:solidFill>
                <a:srgbClr val="F3F3F3"/>
              </a:solidFill>
            </a:endParaRPr>
          </a:p>
        </p:txBody>
      </p:sp>
      <p:sp>
        <p:nvSpPr>
          <p:cNvPr id="196" name="Google Shape;196;p27"/>
          <p:cNvSpPr txBox="1"/>
          <p:nvPr>
            <p:ph idx="4" type="subTitle"/>
          </p:nvPr>
        </p:nvSpPr>
        <p:spPr>
          <a:xfrm>
            <a:off x="1634850" y="3315725"/>
            <a:ext cx="2619300" cy="9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Mercury is the closest planet to the Sun and the smallest one in the Solar System—it’s only a bit larger than our Moon</a:t>
            </a:r>
            <a:endParaRPr/>
          </a:p>
        </p:txBody>
      </p:sp>
      <p:sp>
        <p:nvSpPr>
          <p:cNvPr id="197" name="Google Shape;197;p27"/>
          <p:cNvSpPr txBox="1"/>
          <p:nvPr>
            <p:ph idx="7" type="ctrTitle"/>
          </p:nvPr>
        </p:nvSpPr>
        <p:spPr>
          <a:xfrm>
            <a:off x="5042800" y="2811753"/>
            <a:ext cx="26193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04</a:t>
            </a:r>
            <a:endParaRPr/>
          </a:p>
          <a:p>
            <a:pPr indent="0" lvl="0" marL="0" rtl="0" algn="l">
              <a:spcBef>
                <a:spcPts val="0"/>
              </a:spcBef>
              <a:spcAft>
                <a:spcPts val="0"/>
              </a:spcAft>
              <a:buNone/>
            </a:pPr>
            <a:r>
              <a:rPr lang="en"/>
              <a:t>Theory </a:t>
            </a:r>
            <a:endParaRPr/>
          </a:p>
        </p:txBody>
      </p:sp>
      <p:sp>
        <p:nvSpPr>
          <p:cNvPr id="198" name="Google Shape;198;p27"/>
          <p:cNvSpPr txBox="1"/>
          <p:nvPr>
            <p:ph idx="8" type="subTitle"/>
          </p:nvPr>
        </p:nvSpPr>
        <p:spPr>
          <a:xfrm>
            <a:off x="5042750" y="3315725"/>
            <a:ext cx="2619300" cy="9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Despite being red, Mars is a cold place, not hot. It’s full of iron oxide dust, which gives the planet its reddish cast</a:t>
            </a:r>
            <a:endParaRPr/>
          </a:p>
        </p:txBody>
      </p:sp>
      <p:sp>
        <p:nvSpPr>
          <p:cNvPr id="199" name="Google Shape;199;p27"/>
          <p:cNvSpPr txBox="1"/>
          <p:nvPr>
            <p:ph idx="6" type="subTitle"/>
          </p:nvPr>
        </p:nvSpPr>
        <p:spPr>
          <a:xfrm>
            <a:off x="5042750" y="1571850"/>
            <a:ext cx="2619300" cy="97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Venus has a beautiful name and is the second planet from the Sun. It’s terribly hot, even hotter than Mercury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28"/>
          <p:cNvSpPr txBox="1"/>
          <p:nvPr>
            <p:ph type="ctrTitle"/>
          </p:nvPr>
        </p:nvSpPr>
        <p:spPr>
          <a:xfrm>
            <a:off x="3677325" y="1658275"/>
            <a:ext cx="4538400" cy="1827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AWESOME WORDS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dical Thesis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