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embeddedFontLst>
    <p:embeddedFont>
      <p:font typeface="Didact Gothic"/>
      <p:regular r:id="rId39"/>
    </p:embeddedFont>
    <p:embeddedFont>
      <p:font typeface="Righteous"/>
      <p:regular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A5C280B-FA0B-4B13-8DBB-09D0EB387E61}">
  <a:tblStyle styleId="{DA5C280B-FA0B-4B13-8DBB-09D0EB387E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ighteous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DidactGothic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6de048e568_0_170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6de048e568_0_170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6de048e568_0_170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6de048e568_0_170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6def2a3cab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6def2a3cab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6def2a3cab_0_6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6def2a3cab_0_6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6def2a3cab_0_6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6def2a3cab_0_6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6de048e568_0_170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6de048e568_0_17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6de048e568_0_170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6de048e568_0_170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6de048e568_0_17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6de048e568_0_17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6def2a3ca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6def2a3ca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6def2a3cab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6def2a3cab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def2a3cab_0_7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def2a3cab_0_7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def2a3cab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def2a3cab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6def2a3cab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6def2a3cab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6def2a3cab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6def2a3cab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6def2a3cab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g6def2a3cab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6def2a3cab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6def2a3cab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6def2a3cab_0_6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6def2a3cab_0_6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6def2a3cab_0_6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6def2a3cab_0_6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6def2a3cab_0_7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6def2a3cab_0_7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6def2a3cab_0_7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6def2a3cab_0_7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4e23ace2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4e23ace2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dbe7f409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6dbe7f409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84e23ace27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84e23ace27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84e23ace27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84e23ace27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84e23ace27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84e23ace27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84e23ace27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84e23ace27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dbe7f409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6dbe7f409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dbe7f409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6dbe7f409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dbe7f4095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6dbe7f409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6de048e56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6de048e5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de048e568_0_15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6de048e568_0_15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6de048e568_0_170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6de048e568_0_170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10225" y="1638500"/>
            <a:ext cx="3651300" cy="14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10224" y="3069113"/>
            <a:ext cx="4519200" cy="3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305650" y="1613625"/>
            <a:ext cx="3677400" cy="13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305650" y="3090150"/>
            <a:ext cx="3522000" cy="7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Bullet points">
  <p:cSld name="TITLE_AND_TWO_COLUMNS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idx="1" type="body"/>
          </p:nvPr>
        </p:nvSpPr>
        <p:spPr>
          <a:xfrm>
            <a:off x="679500" y="1241275"/>
            <a:ext cx="6930900" cy="30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7975" lvl="0" marL="457200" rtl="0">
              <a:spcBef>
                <a:spcPts val="0"/>
              </a:spcBef>
              <a:spcAft>
                <a:spcPts val="0"/>
              </a:spcAft>
              <a:buSzPts val="1250"/>
              <a:buChar char="●"/>
              <a:defRPr sz="1250"/>
            </a:lvl1pPr>
            <a:lvl2pPr indent="-307975" lvl="1" marL="914400" rtl="0"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2pPr>
            <a:lvl3pPr indent="-307975" lvl="2" marL="1371600" rtl="0">
              <a:spcBef>
                <a:spcPts val="1600"/>
              </a:spcBef>
              <a:spcAft>
                <a:spcPts val="0"/>
              </a:spcAft>
              <a:buSzPts val="1250"/>
              <a:buChar char="■"/>
              <a:defRPr sz="1250"/>
            </a:lvl3pPr>
            <a:lvl4pPr indent="-307975" lvl="3" marL="1828800" rtl="0">
              <a:spcBef>
                <a:spcPts val="1600"/>
              </a:spcBef>
              <a:spcAft>
                <a:spcPts val="0"/>
              </a:spcAft>
              <a:buSzPts val="1250"/>
              <a:buChar char="●"/>
              <a:defRPr sz="1250"/>
            </a:lvl4pPr>
            <a:lvl5pPr indent="-307975" lvl="4" marL="2286000" rtl="0"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5pPr>
            <a:lvl6pPr indent="-307975" lvl="5" marL="2743200" rtl="0">
              <a:spcBef>
                <a:spcPts val="1600"/>
              </a:spcBef>
              <a:spcAft>
                <a:spcPts val="0"/>
              </a:spcAft>
              <a:buSzPts val="1250"/>
              <a:buChar char="■"/>
              <a:defRPr sz="1250"/>
            </a:lvl6pPr>
            <a:lvl7pPr indent="-307975" lvl="6" marL="3200400" rtl="0">
              <a:spcBef>
                <a:spcPts val="1600"/>
              </a:spcBef>
              <a:spcAft>
                <a:spcPts val="0"/>
              </a:spcAft>
              <a:buSzPts val="1250"/>
              <a:buChar char="●"/>
              <a:defRPr sz="1250"/>
            </a:lvl7pPr>
            <a:lvl8pPr indent="-307975" lvl="7" marL="3657600" rtl="0"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8pPr>
            <a:lvl9pPr indent="-307975" lvl="8" marL="4114800" rtl="0">
              <a:spcBef>
                <a:spcPts val="1600"/>
              </a:spcBef>
              <a:spcAft>
                <a:spcPts val="1600"/>
              </a:spcAft>
              <a:buSzPts val="1250"/>
              <a:buChar char="■"/>
              <a:defRPr sz="1250"/>
            </a:lvl9pPr>
          </a:lstStyle>
          <a:p/>
        </p:txBody>
      </p:sp>
      <p:sp>
        <p:nvSpPr>
          <p:cNvPr id="50" name="Google Shape;50;p13"/>
          <p:cNvSpPr txBox="1"/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le of contents">
  <p:cSld name="TITLE_ONLY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/>
          <p:nvPr>
            <p:ph type="title"/>
          </p:nvPr>
        </p:nvSpPr>
        <p:spPr>
          <a:xfrm>
            <a:off x="251625" y="1362825"/>
            <a:ext cx="3196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2" type="title"/>
          </p:nvPr>
        </p:nvSpPr>
        <p:spPr>
          <a:xfrm>
            <a:off x="792975" y="3140950"/>
            <a:ext cx="2113500" cy="6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4" name="Google Shape;54;p14"/>
          <p:cNvSpPr txBox="1"/>
          <p:nvPr>
            <p:ph idx="1" type="subTitle"/>
          </p:nvPr>
        </p:nvSpPr>
        <p:spPr>
          <a:xfrm>
            <a:off x="792975" y="3698450"/>
            <a:ext cx="2113500" cy="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hasCustomPrompt="1" idx="3" type="title"/>
          </p:nvPr>
        </p:nvSpPr>
        <p:spPr>
          <a:xfrm>
            <a:off x="792975" y="2769900"/>
            <a:ext cx="2113500" cy="6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4"/>
          <p:cNvSpPr txBox="1"/>
          <p:nvPr>
            <p:ph idx="4" type="title"/>
          </p:nvPr>
        </p:nvSpPr>
        <p:spPr>
          <a:xfrm>
            <a:off x="3515250" y="3140950"/>
            <a:ext cx="2113500" cy="6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7" name="Google Shape;57;p14"/>
          <p:cNvSpPr txBox="1"/>
          <p:nvPr>
            <p:ph idx="5" type="subTitle"/>
          </p:nvPr>
        </p:nvSpPr>
        <p:spPr>
          <a:xfrm>
            <a:off x="3515250" y="3698450"/>
            <a:ext cx="2113500" cy="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hasCustomPrompt="1" idx="6" type="title"/>
          </p:nvPr>
        </p:nvSpPr>
        <p:spPr>
          <a:xfrm>
            <a:off x="3515250" y="2769900"/>
            <a:ext cx="2113500" cy="6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4"/>
          <p:cNvSpPr txBox="1"/>
          <p:nvPr>
            <p:ph idx="7" type="title"/>
          </p:nvPr>
        </p:nvSpPr>
        <p:spPr>
          <a:xfrm>
            <a:off x="6237525" y="3140950"/>
            <a:ext cx="2113500" cy="6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0" name="Google Shape;60;p14"/>
          <p:cNvSpPr txBox="1"/>
          <p:nvPr>
            <p:ph idx="8" type="subTitle"/>
          </p:nvPr>
        </p:nvSpPr>
        <p:spPr>
          <a:xfrm>
            <a:off x="6237525" y="3698450"/>
            <a:ext cx="2113500" cy="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hasCustomPrompt="1" idx="9" type="title"/>
          </p:nvPr>
        </p:nvSpPr>
        <p:spPr>
          <a:xfrm>
            <a:off x="6237525" y="2769900"/>
            <a:ext cx="2113500" cy="6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4"/>
          <p:cNvSpPr txBox="1"/>
          <p:nvPr>
            <p:ph idx="13" type="title"/>
          </p:nvPr>
        </p:nvSpPr>
        <p:spPr>
          <a:xfrm>
            <a:off x="3515250" y="1206150"/>
            <a:ext cx="2113500" cy="6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3" name="Google Shape;63;p14"/>
          <p:cNvSpPr txBox="1"/>
          <p:nvPr>
            <p:ph idx="14" type="subTitle"/>
          </p:nvPr>
        </p:nvSpPr>
        <p:spPr>
          <a:xfrm>
            <a:off x="3515250" y="1763650"/>
            <a:ext cx="2113500" cy="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hasCustomPrompt="1" idx="15" type="title"/>
          </p:nvPr>
        </p:nvSpPr>
        <p:spPr>
          <a:xfrm>
            <a:off x="3515250" y="835100"/>
            <a:ext cx="2113500" cy="6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4"/>
          <p:cNvSpPr txBox="1"/>
          <p:nvPr>
            <p:ph idx="16" type="title"/>
          </p:nvPr>
        </p:nvSpPr>
        <p:spPr>
          <a:xfrm>
            <a:off x="6237525" y="1206150"/>
            <a:ext cx="2113500" cy="6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6" name="Google Shape;66;p14"/>
          <p:cNvSpPr txBox="1"/>
          <p:nvPr>
            <p:ph idx="17" type="subTitle"/>
          </p:nvPr>
        </p:nvSpPr>
        <p:spPr>
          <a:xfrm>
            <a:off x="6237525" y="1763650"/>
            <a:ext cx="2113500" cy="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hasCustomPrompt="1" idx="18" type="title"/>
          </p:nvPr>
        </p:nvSpPr>
        <p:spPr>
          <a:xfrm>
            <a:off x="6237525" y="835100"/>
            <a:ext cx="2113500" cy="6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4"/>
          <p:cNvSpPr/>
          <p:nvPr/>
        </p:nvSpPr>
        <p:spPr>
          <a:xfrm>
            <a:off x="-7750" y="4909850"/>
            <a:ext cx="9151800" cy="23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-3900" y="0"/>
            <a:ext cx="9151800" cy="23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hree Columns">
  <p:cSld name="TITLE_ONLY_1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2" name="Google Shape;72;p15"/>
          <p:cNvSpPr txBox="1"/>
          <p:nvPr>
            <p:ph idx="2" type="title"/>
          </p:nvPr>
        </p:nvSpPr>
        <p:spPr>
          <a:xfrm>
            <a:off x="792975" y="3140950"/>
            <a:ext cx="2113500" cy="6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3" name="Google Shape;73;p15"/>
          <p:cNvSpPr txBox="1"/>
          <p:nvPr>
            <p:ph idx="1" type="subTitle"/>
          </p:nvPr>
        </p:nvSpPr>
        <p:spPr>
          <a:xfrm>
            <a:off x="792975" y="3698450"/>
            <a:ext cx="2113500" cy="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3" type="title"/>
          </p:nvPr>
        </p:nvSpPr>
        <p:spPr>
          <a:xfrm>
            <a:off x="3515250" y="3140950"/>
            <a:ext cx="2113500" cy="6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5" name="Google Shape;75;p15"/>
          <p:cNvSpPr txBox="1"/>
          <p:nvPr>
            <p:ph idx="4" type="subTitle"/>
          </p:nvPr>
        </p:nvSpPr>
        <p:spPr>
          <a:xfrm>
            <a:off x="3515250" y="3698450"/>
            <a:ext cx="2113500" cy="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5" type="title"/>
          </p:nvPr>
        </p:nvSpPr>
        <p:spPr>
          <a:xfrm>
            <a:off x="6237525" y="3140950"/>
            <a:ext cx="2113500" cy="6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7" name="Google Shape;77;p15"/>
          <p:cNvSpPr txBox="1"/>
          <p:nvPr>
            <p:ph idx="6" type="subTitle"/>
          </p:nvPr>
        </p:nvSpPr>
        <p:spPr>
          <a:xfrm>
            <a:off x="6237525" y="3698450"/>
            <a:ext cx="2113500" cy="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Design">
  <p:cSld name="TITLE_ONLY_2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-381000" y="1307325"/>
            <a:ext cx="4583700" cy="3836100"/>
          </a:xfrm>
          <a:prstGeom prst="rect">
            <a:avLst/>
          </a:prstGeom>
          <a:solidFill>
            <a:srgbClr val="DA3B3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-169775" y="1481175"/>
            <a:ext cx="4192200" cy="34884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wo Columns ">
  <p:cSld name="TITLE_ONLY_1_1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4" name="Google Shape;84;p17"/>
          <p:cNvSpPr txBox="1"/>
          <p:nvPr>
            <p:ph idx="2" type="title"/>
          </p:nvPr>
        </p:nvSpPr>
        <p:spPr>
          <a:xfrm>
            <a:off x="1356185" y="2912350"/>
            <a:ext cx="2395800" cy="6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5" name="Google Shape;85;p17"/>
          <p:cNvSpPr txBox="1"/>
          <p:nvPr>
            <p:ph idx="1" type="subTitle"/>
          </p:nvPr>
        </p:nvSpPr>
        <p:spPr>
          <a:xfrm>
            <a:off x="1356175" y="3469850"/>
            <a:ext cx="2395800" cy="13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3" type="title"/>
          </p:nvPr>
        </p:nvSpPr>
        <p:spPr>
          <a:xfrm>
            <a:off x="5392015" y="2912350"/>
            <a:ext cx="2395800" cy="6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7" name="Google Shape;87;p17"/>
          <p:cNvSpPr txBox="1"/>
          <p:nvPr>
            <p:ph idx="4" type="subTitle"/>
          </p:nvPr>
        </p:nvSpPr>
        <p:spPr>
          <a:xfrm>
            <a:off x="5392017" y="3469850"/>
            <a:ext cx="2395800" cy="13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">
  <p:cSld name="ONE_COLUMN_TEXT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1356810" y="1558003"/>
            <a:ext cx="2808000" cy="56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1264710" y="2730028"/>
            <a:ext cx="2992200" cy="17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Six Columns ">
  <p:cSld name="TITLE_ONLY_1_1_2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2" type="title"/>
          </p:nvPr>
        </p:nvSpPr>
        <p:spPr>
          <a:xfrm>
            <a:off x="792975" y="3470775"/>
            <a:ext cx="21135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4" name="Google Shape;94;p19"/>
          <p:cNvSpPr txBox="1"/>
          <p:nvPr>
            <p:ph idx="1" type="subTitle"/>
          </p:nvPr>
        </p:nvSpPr>
        <p:spPr>
          <a:xfrm>
            <a:off x="792975" y="3850850"/>
            <a:ext cx="21135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3" type="title"/>
          </p:nvPr>
        </p:nvSpPr>
        <p:spPr>
          <a:xfrm>
            <a:off x="3515250" y="3470775"/>
            <a:ext cx="21135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6" name="Google Shape;96;p19"/>
          <p:cNvSpPr txBox="1"/>
          <p:nvPr>
            <p:ph idx="4" type="subTitle"/>
          </p:nvPr>
        </p:nvSpPr>
        <p:spPr>
          <a:xfrm>
            <a:off x="3515250" y="3850850"/>
            <a:ext cx="21135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5" type="title"/>
          </p:nvPr>
        </p:nvSpPr>
        <p:spPr>
          <a:xfrm>
            <a:off x="6237525" y="3470775"/>
            <a:ext cx="21135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8" name="Google Shape;98;p19"/>
          <p:cNvSpPr txBox="1"/>
          <p:nvPr>
            <p:ph idx="6" type="subTitle"/>
          </p:nvPr>
        </p:nvSpPr>
        <p:spPr>
          <a:xfrm>
            <a:off x="6237525" y="3850850"/>
            <a:ext cx="21135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7" type="title"/>
          </p:nvPr>
        </p:nvSpPr>
        <p:spPr>
          <a:xfrm>
            <a:off x="792975" y="1717475"/>
            <a:ext cx="21135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0" name="Google Shape;100;p19"/>
          <p:cNvSpPr txBox="1"/>
          <p:nvPr>
            <p:ph idx="8" type="subTitle"/>
          </p:nvPr>
        </p:nvSpPr>
        <p:spPr>
          <a:xfrm>
            <a:off x="792975" y="2097550"/>
            <a:ext cx="21135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9" type="title"/>
          </p:nvPr>
        </p:nvSpPr>
        <p:spPr>
          <a:xfrm>
            <a:off x="3515250" y="1717475"/>
            <a:ext cx="21135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2" name="Google Shape;102;p19"/>
          <p:cNvSpPr txBox="1"/>
          <p:nvPr>
            <p:ph idx="13" type="subTitle"/>
          </p:nvPr>
        </p:nvSpPr>
        <p:spPr>
          <a:xfrm>
            <a:off x="3515250" y="2097550"/>
            <a:ext cx="21135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4" type="title"/>
          </p:nvPr>
        </p:nvSpPr>
        <p:spPr>
          <a:xfrm>
            <a:off x="6237525" y="1717475"/>
            <a:ext cx="21135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4" name="Google Shape;104;p19"/>
          <p:cNvSpPr txBox="1"/>
          <p:nvPr>
            <p:ph idx="15" type="subTitle"/>
          </p:nvPr>
        </p:nvSpPr>
        <p:spPr>
          <a:xfrm>
            <a:off x="6237525" y="2097550"/>
            <a:ext cx="21135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Four Columns ">
  <p:cSld name="TITLE_ONLY_1_1_3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/>
          <p:nvPr/>
        </p:nvSpPr>
        <p:spPr>
          <a:xfrm>
            <a:off x="-29850" y="1605000"/>
            <a:ext cx="9226800" cy="283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/>
          <p:nvPr/>
        </p:nvSpPr>
        <p:spPr>
          <a:xfrm>
            <a:off x="100350" y="1728150"/>
            <a:ext cx="8943300" cy="25905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0"/>
          <p:cNvSpPr txBox="1"/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09" name="Google Shape;109;p20"/>
          <p:cNvSpPr txBox="1"/>
          <p:nvPr>
            <p:ph idx="2" type="title"/>
          </p:nvPr>
        </p:nvSpPr>
        <p:spPr>
          <a:xfrm>
            <a:off x="786975" y="2302750"/>
            <a:ext cx="1728300" cy="6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0" name="Google Shape;110;p20"/>
          <p:cNvSpPr txBox="1"/>
          <p:nvPr>
            <p:ph idx="1" type="subTitle"/>
          </p:nvPr>
        </p:nvSpPr>
        <p:spPr>
          <a:xfrm>
            <a:off x="786975" y="2860250"/>
            <a:ext cx="1728300" cy="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1" name="Google Shape;111;p20"/>
          <p:cNvSpPr txBox="1"/>
          <p:nvPr>
            <p:ph idx="3" type="title"/>
          </p:nvPr>
        </p:nvSpPr>
        <p:spPr>
          <a:xfrm>
            <a:off x="2734225" y="2302750"/>
            <a:ext cx="1728300" cy="6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2" name="Google Shape;112;p20"/>
          <p:cNvSpPr txBox="1"/>
          <p:nvPr>
            <p:ph idx="4" type="subTitle"/>
          </p:nvPr>
        </p:nvSpPr>
        <p:spPr>
          <a:xfrm>
            <a:off x="2734225" y="2860250"/>
            <a:ext cx="1728300" cy="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3" name="Google Shape;113;p20"/>
          <p:cNvSpPr txBox="1"/>
          <p:nvPr>
            <p:ph idx="5" type="title"/>
          </p:nvPr>
        </p:nvSpPr>
        <p:spPr>
          <a:xfrm>
            <a:off x="4681475" y="2302750"/>
            <a:ext cx="1728300" cy="6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4" name="Google Shape;114;p20"/>
          <p:cNvSpPr txBox="1"/>
          <p:nvPr>
            <p:ph idx="6" type="subTitle"/>
          </p:nvPr>
        </p:nvSpPr>
        <p:spPr>
          <a:xfrm>
            <a:off x="4681475" y="2860250"/>
            <a:ext cx="1728300" cy="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5" name="Google Shape;115;p20"/>
          <p:cNvSpPr txBox="1"/>
          <p:nvPr>
            <p:ph idx="7" type="title"/>
          </p:nvPr>
        </p:nvSpPr>
        <p:spPr>
          <a:xfrm>
            <a:off x="6628725" y="2302750"/>
            <a:ext cx="1728300" cy="6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" name="Google Shape;116;p20"/>
          <p:cNvSpPr txBox="1"/>
          <p:nvPr>
            <p:ph idx="8" type="subTitle"/>
          </p:nvPr>
        </p:nvSpPr>
        <p:spPr>
          <a:xfrm>
            <a:off x="6628725" y="2860250"/>
            <a:ext cx="1728300" cy="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1958550" y="3173625"/>
            <a:ext cx="5226900" cy="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hasCustomPrompt="1" idx="2" type="title"/>
          </p:nvPr>
        </p:nvSpPr>
        <p:spPr>
          <a:xfrm>
            <a:off x="1423950" y="991825"/>
            <a:ext cx="6296100" cy="168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2997600" y="3831125"/>
            <a:ext cx="3148800" cy="3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Four Columns  1">
  <p:cSld name="TITLE_ONLY_1_1_1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19" name="Google Shape;119;p21"/>
          <p:cNvSpPr txBox="1"/>
          <p:nvPr>
            <p:ph idx="2" type="title"/>
          </p:nvPr>
        </p:nvSpPr>
        <p:spPr>
          <a:xfrm>
            <a:off x="892300" y="1978275"/>
            <a:ext cx="2218500" cy="41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0" name="Google Shape;120;p21"/>
          <p:cNvSpPr txBox="1"/>
          <p:nvPr>
            <p:ph idx="1" type="subTitle"/>
          </p:nvPr>
        </p:nvSpPr>
        <p:spPr>
          <a:xfrm>
            <a:off x="892300" y="2321675"/>
            <a:ext cx="22185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3" type="title"/>
          </p:nvPr>
        </p:nvSpPr>
        <p:spPr>
          <a:xfrm>
            <a:off x="892300" y="3458650"/>
            <a:ext cx="2218500" cy="41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2" name="Google Shape;122;p21"/>
          <p:cNvSpPr txBox="1"/>
          <p:nvPr>
            <p:ph idx="4" type="subTitle"/>
          </p:nvPr>
        </p:nvSpPr>
        <p:spPr>
          <a:xfrm>
            <a:off x="892300" y="3802050"/>
            <a:ext cx="22185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1"/>
          <p:cNvSpPr txBox="1"/>
          <p:nvPr>
            <p:ph idx="5" type="title"/>
          </p:nvPr>
        </p:nvSpPr>
        <p:spPr>
          <a:xfrm>
            <a:off x="6033200" y="1978275"/>
            <a:ext cx="2218500" cy="41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4" name="Google Shape;124;p21"/>
          <p:cNvSpPr txBox="1"/>
          <p:nvPr>
            <p:ph idx="6" type="subTitle"/>
          </p:nvPr>
        </p:nvSpPr>
        <p:spPr>
          <a:xfrm>
            <a:off x="6033200" y="2321675"/>
            <a:ext cx="22185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1"/>
          <p:cNvSpPr txBox="1"/>
          <p:nvPr>
            <p:ph idx="7" type="title"/>
          </p:nvPr>
        </p:nvSpPr>
        <p:spPr>
          <a:xfrm>
            <a:off x="6033200" y="3458650"/>
            <a:ext cx="2218500" cy="41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6" name="Google Shape;126;p21"/>
          <p:cNvSpPr txBox="1"/>
          <p:nvPr>
            <p:ph idx="8" type="subTitle"/>
          </p:nvPr>
        </p:nvSpPr>
        <p:spPr>
          <a:xfrm>
            <a:off x="6033200" y="3802050"/>
            <a:ext cx="22185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 1">
  <p:cSld name="ONE_COLUMN_TEXT_1_1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2740350" y="1494275"/>
            <a:ext cx="3663300" cy="17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type="title"/>
          </p:nvPr>
        </p:nvSpPr>
        <p:spPr>
          <a:xfrm>
            <a:off x="1068300" y="689875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s + credits">
  <p:cSld name="TITLE_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ctrTitle"/>
          </p:nvPr>
        </p:nvSpPr>
        <p:spPr>
          <a:xfrm>
            <a:off x="2746350" y="560675"/>
            <a:ext cx="3651300" cy="90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2" name="Google Shape;132;p23"/>
          <p:cNvSpPr txBox="1"/>
          <p:nvPr>
            <p:ph idx="1" type="subTitle"/>
          </p:nvPr>
        </p:nvSpPr>
        <p:spPr>
          <a:xfrm>
            <a:off x="2531400" y="1486350"/>
            <a:ext cx="4081200" cy="12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23"/>
          <p:cNvSpPr txBox="1"/>
          <p:nvPr/>
        </p:nvSpPr>
        <p:spPr>
          <a:xfrm>
            <a:off x="2908800" y="2862825"/>
            <a:ext cx="33264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/>
              </a:rPr>
              <a:t>Flaticon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/>
              </a:rPr>
              <a:t>Freepik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. </a:t>
            </a:r>
            <a:endParaRPr sz="12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34" name="Google Shape;134;p23"/>
          <p:cNvSpPr/>
          <p:nvPr/>
        </p:nvSpPr>
        <p:spPr>
          <a:xfrm>
            <a:off x="-84850" y="-41675"/>
            <a:ext cx="2012100" cy="527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3"/>
          <p:cNvSpPr/>
          <p:nvPr/>
        </p:nvSpPr>
        <p:spPr>
          <a:xfrm>
            <a:off x="-290925" y="147300"/>
            <a:ext cx="2012100" cy="48489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3"/>
          <p:cNvSpPr/>
          <p:nvPr/>
        </p:nvSpPr>
        <p:spPr>
          <a:xfrm rot="10800000">
            <a:off x="7128450" y="0"/>
            <a:ext cx="2012100" cy="527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3"/>
          <p:cNvSpPr/>
          <p:nvPr/>
        </p:nvSpPr>
        <p:spPr>
          <a:xfrm rot="10800000">
            <a:off x="7334525" y="235225"/>
            <a:ext cx="2012100" cy="48489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bullet points 1">
  <p:cSld name="TITLE_AND_TWO_COLUMNS_2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648475" y="1307700"/>
            <a:ext cx="3683700" cy="31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2" type="body"/>
          </p:nvPr>
        </p:nvSpPr>
        <p:spPr>
          <a:xfrm>
            <a:off x="4811825" y="1307700"/>
            <a:ext cx="3683700" cy="31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1" name="Google Shape;141;p24"/>
          <p:cNvSpPr txBox="1"/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" type="body"/>
          </p:nvPr>
        </p:nvSpPr>
        <p:spPr>
          <a:xfrm>
            <a:off x="763500" y="1986250"/>
            <a:ext cx="5361900" cy="25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type="title"/>
          </p:nvPr>
        </p:nvSpPr>
        <p:spPr>
          <a:xfrm>
            <a:off x="763500" y="1234825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idx="1" type="body"/>
          </p:nvPr>
        </p:nvSpPr>
        <p:spPr>
          <a:xfrm>
            <a:off x="648475" y="2158300"/>
            <a:ext cx="3683700" cy="22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2" type="body"/>
          </p:nvPr>
        </p:nvSpPr>
        <p:spPr>
          <a:xfrm>
            <a:off x="4811824" y="2158300"/>
            <a:ext cx="3683700" cy="22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3" type="subTitle"/>
          </p:nvPr>
        </p:nvSpPr>
        <p:spPr>
          <a:xfrm>
            <a:off x="648475" y="1082250"/>
            <a:ext cx="2904600" cy="93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 sz="1400"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4" type="subTitle"/>
          </p:nvPr>
        </p:nvSpPr>
        <p:spPr>
          <a:xfrm>
            <a:off x="4811825" y="1082250"/>
            <a:ext cx="2904600" cy="93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 sz="1400"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/>
        </p:txBody>
      </p:sp>
      <p:sp>
        <p:nvSpPr>
          <p:cNvPr id="24" name="Google Shape;24;p5"/>
          <p:cNvSpPr/>
          <p:nvPr/>
        </p:nvSpPr>
        <p:spPr>
          <a:xfrm>
            <a:off x="-7475" y="-14925"/>
            <a:ext cx="126900" cy="515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9024575" y="-14925"/>
            <a:ext cx="126900" cy="515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5150910" y="1558003"/>
            <a:ext cx="2808000" cy="56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5150910" y="2120428"/>
            <a:ext cx="2992200" cy="17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7"/>
          <p:cNvSpPr/>
          <p:nvPr/>
        </p:nvSpPr>
        <p:spPr>
          <a:xfrm>
            <a:off x="75" y="-15100"/>
            <a:ext cx="1381500" cy="515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7"/>
          <p:cNvSpPr/>
          <p:nvPr/>
        </p:nvSpPr>
        <p:spPr>
          <a:xfrm>
            <a:off x="132825" y="109650"/>
            <a:ext cx="1116000" cy="49242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A3B3B">
              <a:alpha val="49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8"/>
          <p:cNvSpPr txBox="1"/>
          <p:nvPr>
            <p:ph type="title"/>
          </p:nvPr>
        </p:nvSpPr>
        <p:spPr>
          <a:xfrm>
            <a:off x="971875" y="719925"/>
            <a:ext cx="2723100" cy="19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idx="1" type="subTitle"/>
          </p:nvPr>
        </p:nvSpPr>
        <p:spPr>
          <a:xfrm>
            <a:off x="843500" y="1165225"/>
            <a:ext cx="2390100" cy="93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 sz="1400"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ighteous"/>
              <a:buNone/>
              <a:defRPr>
                <a:solidFill>
                  <a:schemeClr val="accent1"/>
                </a:solidFill>
                <a:latin typeface="Righteous"/>
                <a:ea typeface="Righteous"/>
                <a:cs typeface="Righteous"/>
                <a:sym typeface="Righteous"/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843500" y="2234600"/>
            <a:ext cx="3554400" cy="22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Google Shape;42;p10"/>
          <p:cNvSpPr/>
          <p:nvPr/>
        </p:nvSpPr>
        <p:spPr>
          <a:xfrm>
            <a:off x="693900" y="1314000"/>
            <a:ext cx="7756200" cy="382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10"/>
          <p:cNvSpPr/>
          <p:nvPr/>
        </p:nvSpPr>
        <p:spPr>
          <a:xfrm>
            <a:off x="822750" y="1422625"/>
            <a:ext cx="7498500" cy="38295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ighteous"/>
              <a:buNone/>
              <a:defRPr sz="2800">
                <a:solidFill>
                  <a:schemeClr val="dk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spreadsheets/d/19GI9ujZwDk1HffQhjAlAoU3hHv5ZFU5VzhIdMAmjUrU/copy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jpg"/><Relationship Id="rId4" Type="http://schemas.openxmlformats.org/officeDocument/2006/relationships/image" Target="../media/image8.jpg"/></Relationships>
</file>

<file path=ppt/slides/_rels/slide27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freepik.com/free-photo/hand-holding-stethoscope_1198082.htm/?utm_source=slidesgo_template&amp;utm_medium=referral-link&amp;utm_campaign=sg_resources&amp;utm_content=freepik" TargetMode="External"/><Relationship Id="rId10" Type="http://schemas.openxmlformats.org/officeDocument/2006/relationships/hyperlink" Target="https://www.freepik.com/free-photo/doctor-checking-patient-with-stethoscope_1198219.htm/?utm_source=slidesgo_template&amp;utm_medium=referral-link&amp;utm_campaign=sg_resources&amp;utm_content=freepik" TargetMode="External"/><Relationship Id="rId12" Type="http://schemas.openxmlformats.org/officeDocument/2006/relationships/hyperlink" Target="https://www.freepik.com/free-photo/tired-female-doctor-taking-out-her-glasses_6403731.htm/?utm_source=slidesgo_template&amp;utm_medium=referral-link&amp;utm_campaign=sg_resources&amp;utm_content=freepik" TargetMode="Externa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freepik.com/free-photo/female-doctor-holding-plush-heart-stethoscope_6403699.htm/?utm_source=slidesgo_template&amp;utm_medium=referral-link&amp;utm_campaign=sg_resources&amp;utm_content=freepik" TargetMode="External"/><Relationship Id="rId4" Type="http://schemas.openxmlformats.org/officeDocument/2006/relationships/hyperlink" Target="https://www.freepik.com/free-photo/portrait-charming-young-man-standing-against-white-background_5245806.htm/?utm_source=slidesgo_template&amp;utm_medium=referral-link&amp;utm_campaign=sg_resources&amp;utm_content=freepik" TargetMode="External"/><Relationship Id="rId9" Type="http://schemas.openxmlformats.org/officeDocument/2006/relationships/hyperlink" Target="https://www.freepik.com/free-photo/heart-with-cross-near-stethoscope-medications_2146611.htm/?utm_source=slidesgo_template&amp;utm_medium=referral-link&amp;utm_campaign=sg_resources&amp;utm_content=freepik" TargetMode="External"/><Relationship Id="rId5" Type="http://schemas.openxmlformats.org/officeDocument/2006/relationships/hyperlink" Target="https://www.freepik.com/free-photo/young-doctor-measuring-tension-patient_6052339.htm/?utm_source=slidesgo_template&amp;utm_medium=referral-link&amp;utm_campaign=sg_resources&amp;utm_content=freepik" TargetMode="External"/><Relationship Id="rId6" Type="http://schemas.openxmlformats.org/officeDocument/2006/relationships/hyperlink" Target="https://www.freepik.com/free-photo/male-doctor-hands-measuring-tension-patient_6052354.htm/?utm_source=slidesgo_template&amp;utm_medium=referral-link&amp;utm_campaign=sg_resources&amp;utm_content=freepik" TargetMode="External"/><Relationship Id="rId7" Type="http://schemas.openxmlformats.org/officeDocument/2006/relationships/hyperlink" Target="https://www.freepik.com/free-photo/person-showing-decorative-vinous-heart_3506883.htm/?utm_source=slidesgo_template&amp;utm_medium=referral-link&amp;utm_campaign=sg_resources&amp;utm_content=freepik" TargetMode="External"/><Relationship Id="rId8" Type="http://schemas.openxmlformats.org/officeDocument/2006/relationships/hyperlink" Target="https://www.freepik.com/free-photo/doctor-presenting-plastic-heart_1092838.htm/?utm_source=slidesgo_template&amp;utm_medium=referral-link&amp;utm_campaign=sg_resources&amp;utm_content=freepik" TargetMode="External"/></Relationships>
</file>

<file path=ppt/slides/_rels/slide28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freepik.com/free-photo/handsome-doctor-measuring-tension-female-patient_6052328.htm" TargetMode="External"/><Relationship Id="rId10" Type="http://schemas.openxmlformats.org/officeDocument/2006/relationships/hyperlink" Target="https://www.freepik.com/free-photo/crop-hands-male-patient-doctor-table_3029779.htm/?utm_source=slidesgo_template&amp;utm_medium=referral-link&amp;utm_campaign=sg_resources&amp;utm_content=freepik" TargetMode="External"/><Relationship Id="rId13" Type="http://schemas.openxmlformats.org/officeDocument/2006/relationships/hyperlink" Target="https://www.freepik.com/free-photo/hands-holding-heart_4515106.htm/?utm_source=slidesgo_template&amp;utm_medium=referral-link&amp;utm_campaign=sg_resources&amp;utm_content=freepik" TargetMode="External"/><Relationship Id="rId12" Type="http://schemas.openxmlformats.org/officeDocument/2006/relationships/hyperlink" Target="https://www.freepik.com/free-photo/handsome-doctor-measuring-tension-female-patient_6052328.htm/?utm_source=slidesgo_template&amp;utm_medium=referral-link&amp;utm_campaign=sg_resources&amp;utm_content=freepik" TargetMode="Externa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freepik.com/free-photo/medium-shot-doctor-with-her-arms-crossed_5603146.htm/?utm_source=slidesgo_template&amp;utm_medium=referral-link&amp;utm_campaign=sg_resources&amp;utm_content=freepik" TargetMode="External"/><Relationship Id="rId4" Type="http://schemas.openxmlformats.org/officeDocument/2006/relationships/hyperlink" Target="https://www.freepik.com/free-photo/woman-with-electrodes-holding-figurine-heart_3140854.htm/?utm_source=slidesgo_template&amp;utm_medium=referral-link&amp;utm_campaign=sg_resources&amp;utm_content=freepik" TargetMode="External"/><Relationship Id="rId9" Type="http://schemas.openxmlformats.org/officeDocument/2006/relationships/hyperlink" Target="https://www.freepik.com/free-photo/woman-medic-making-tension-exam-patient_1302119.htm/?utm_source=slidesgo_template&amp;utm_medium=referral-link&amp;utm_campaign=sg_resources&amp;utm_content=freepik" TargetMode="External"/><Relationship Id="rId15" Type="http://schemas.openxmlformats.org/officeDocument/2006/relationships/hyperlink" Target="https://www.freepik.com/free-photo/surgeon-with-heart_1198262.htm" TargetMode="External"/><Relationship Id="rId14" Type="http://schemas.openxmlformats.org/officeDocument/2006/relationships/hyperlink" Target="https://www.freepik.com/free-photo/doctor-s-hands-working-with-tablet_1198238.htm/?utm_source=slidesgo_template&amp;utm_medium=referral-link&amp;utm_campaign=sg_resources&amp;utm_content=freepik" TargetMode="External"/><Relationship Id="rId17" Type="http://schemas.openxmlformats.org/officeDocument/2006/relationships/hyperlink" Target="https://www.freepik.com/free-vector/medical-infography_839507.htm/?utm_source=slidesgo_template&amp;utm_medium=referral-link&amp;utm_campaign=sg_resources&amp;utm_content=freepik" TargetMode="External"/><Relationship Id="rId16" Type="http://schemas.openxmlformats.org/officeDocument/2006/relationships/hyperlink" Target="https://www.freepik.com/free-photo/surgeon-with-heart_1198262.htm/?utm_source=slidesgo_template&amp;utm_medium=referral-link&amp;utm_campaign=sg_resources&amp;utm_content=freepik" TargetMode="External"/><Relationship Id="rId5" Type="http://schemas.openxmlformats.org/officeDocument/2006/relationships/hyperlink" Target="https://www.freepik.com/free-photo/doctor-hands-holding-plush-heart_6052313.htm/?utm_source=slidesgo_template&amp;utm_medium=referral-link&amp;utm_campaign=sg_resources&amp;utm_content=freepik" TargetMode="External"/><Relationship Id="rId6" Type="http://schemas.openxmlformats.org/officeDocument/2006/relationships/hyperlink" Target="https://www.freepik.com/free-photo/female-doctor-hands-holding-stethoscope_6403744.htm/?utm_source=slidesgo_template&amp;utm_medium=referral-link&amp;utm_campaign=sg_resources&amp;utm_content=freepik" TargetMode="External"/><Relationship Id="rId7" Type="http://schemas.openxmlformats.org/officeDocument/2006/relationships/hyperlink" Target="https://www.freepik.com/free-photo/close-up-doctor-filling-medical-form-with-patient_3894250.htm/?utm_source=slidesgo_template&amp;utm_medium=referral-link&amp;utm_campaign=sg_resources&amp;utm_content=freepik" TargetMode="External"/><Relationship Id="rId8" Type="http://schemas.openxmlformats.org/officeDocument/2006/relationships/hyperlink" Target="https://www.freepik.com/free-photo/happy-elder-man-photography-portrait_5282475.htm/?utm_source=slidesgo_template&amp;utm_medium=referral-link&amp;utm_campaign=sg_resources&amp;utm_content=freepik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25"/>
          <p:cNvGrpSpPr/>
          <p:nvPr/>
        </p:nvGrpSpPr>
        <p:grpSpPr>
          <a:xfrm>
            <a:off x="3137675" y="0"/>
            <a:ext cx="6006326" cy="5143500"/>
            <a:chOff x="3137675" y="0"/>
            <a:chExt cx="6006326" cy="5143500"/>
          </a:xfrm>
        </p:grpSpPr>
        <p:pic>
          <p:nvPicPr>
            <p:cNvPr id="147" name="Google Shape;147;p25"/>
            <p:cNvPicPr preferRelativeResize="0"/>
            <p:nvPr/>
          </p:nvPicPr>
          <p:blipFill rotWithShape="1">
            <a:blip r:embed="rId3">
              <a:alphaModFix/>
            </a:blip>
            <a:srcRect b="0" l="14654" r="19659" t="0"/>
            <a:stretch/>
          </p:blipFill>
          <p:spPr>
            <a:xfrm>
              <a:off x="3137675" y="0"/>
              <a:ext cx="6006326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25"/>
            <p:cNvSpPr/>
            <p:nvPr/>
          </p:nvSpPr>
          <p:spPr>
            <a:xfrm>
              <a:off x="3137675" y="0"/>
              <a:ext cx="6006300" cy="5143500"/>
            </a:xfrm>
            <a:prstGeom prst="rect">
              <a:avLst/>
            </a:prstGeom>
            <a:solidFill>
              <a:srgbClr val="DA3B3B">
                <a:alpha val="1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" name="Google Shape;149;p25"/>
          <p:cNvSpPr/>
          <p:nvPr/>
        </p:nvSpPr>
        <p:spPr>
          <a:xfrm>
            <a:off x="-31225" y="1083750"/>
            <a:ext cx="4815900" cy="29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5"/>
          <p:cNvSpPr/>
          <p:nvPr/>
        </p:nvSpPr>
        <p:spPr>
          <a:xfrm>
            <a:off x="117125" y="1230450"/>
            <a:ext cx="4519200" cy="2682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5"/>
          <p:cNvSpPr txBox="1"/>
          <p:nvPr>
            <p:ph type="ctrTitle"/>
          </p:nvPr>
        </p:nvSpPr>
        <p:spPr>
          <a:xfrm>
            <a:off x="710225" y="1638500"/>
            <a:ext cx="3651300" cy="14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CARDIOLOGY CASE STUDY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224" y="126635"/>
            <a:ext cx="883800" cy="831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8150" y="100710"/>
            <a:ext cx="883800" cy="88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4"/>
          <p:cNvSpPr txBox="1"/>
          <p:nvPr>
            <p:ph type="title"/>
          </p:nvPr>
        </p:nvSpPr>
        <p:spPr>
          <a:xfrm>
            <a:off x="971875" y="719925"/>
            <a:ext cx="2723100" cy="19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5"/>
          <p:cNvSpPr txBox="1"/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FINDINGS</a:t>
            </a:r>
            <a:endParaRPr/>
          </a:p>
        </p:txBody>
      </p:sp>
      <p:sp>
        <p:nvSpPr>
          <p:cNvPr id="294" name="Google Shape;294;p35"/>
          <p:cNvSpPr txBox="1"/>
          <p:nvPr>
            <p:ph idx="4294967295" type="subTitle"/>
          </p:nvPr>
        </p:nvSpPr>
        <p:spPr>
          <a:xfrm>
            <a:off x="599523" y="2448213"/>
            <a:ext cx="27405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Saturn is a gas giant and has several rings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5" name="Google Shape;295;p35"/>
          <p:cNvSpPr txBox="1"/>
          <p:nvPr>
            <p:ph idx="4294967295" type="title"/>
          </p:nvPr>
        </p:nvSpPr>
        <p:spPr>
          <a:xfrm>
            <a:off x="599523" y="1898913"/>
            <a:ext cx="27405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33%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296" name="Google Shape;296;p35"/>
          <p:cNvSpPr txBox="1"/>
          <p:nvPr>
            <p:ph idx="4294967295" type="subTitle"/>
          </p:nvPr>
        </p:nvSpPr>
        <p:spPr>
          <a:xfrm>
            <a:off x="599523" y="3926318"/>
            <a:ext cx="27405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Jupiter is the biggest planet in the Solar System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97" name="Google Shape;297;p35"/>
          <p:cNvSpPr txBox="1"/>
          <p:nvPr>
            <p:ph idx="4294967295" type="title"/>
          </p:nvPr>
        </p:nvSpPr>
        <p:spPr>
          <a:xfrm>
            <a:off x="599523" y="3377018"/>
            <a:ext cx="27405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67%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298" name="Google Shape;298;p35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0750" y="1904425"/>
            <a:ext cx="3498251" cy="221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5"/>
          <p:cNvSpPr txBox="1"/>
          <p:nvPr/>
        </p:nvSpPr>
        <p:spPr>
          <a:xfrm>
            <a:off x="4824775" y="4097607"/>
            <a:ext cx="3610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idact Gothic"/>
                <a:ea typeface="Didact Gothic"/>
                <a:cs typeface="Didact Gothic"/>
                <a:sym typeface="Didact Gothic"/>
              </a:rPr>
              <a:t>T</a:t>
            </a:r>
            <a:r>
              <a:rPr lang="en" sz="1200">
                <a:latin typeface="Didact Gothic"/>
                <a:ea typeface="Didact Gothic"/>
                <a:cs typeface="Didact Gothic"/>
                <a:sym typeface="Didact Gothic"/>
              </a:rPr>
              <a:t>o modify this graph, click on it, follow the link, change the data and paste the resulting graph here</a:t>
            </a:r>
            <a:endParaRPr sz="12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00" name="Google Shape;300;p35"/>
          <p:cNvSpPr txBox="1"/>
          <p:nvPr/>
        </p:nvSpPr>
        <p:spPr>
          <a:xfrm>
            <a:off x="5681336" y="1452600"/>
            <a:ext cx="8385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Factor 1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01" name="Google Shape;301;p35"/>
          <p:cNvSpPr/>
          <p:nvPr/>
        </p:nvSpPr>
        <p:spPr>
          <a:xfrm>
            <a:off x="5487236" y="1557900"/>
            <a:ext cx="194100" cy="194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5"/>
          <p:cNvSpPr txBox="1"/>
          <p:nvPr/>
        </p:nvSpPr>
        <p:spPr>
          <a:xfrm>
            <a:off x="6993736" y="1452600"/>
            <a:ext cx="8385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idact Gothic"/>
                <a:ea typeface="Didact Gothic"/>
                <a:cs typeface="Didact Gothic"/>
                <a:sym typeface="Didact Gothic"/>
              </a:rPr>
              <a:t>Factor 2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03" name="Google Shape;303;p35"/>
          <p:cNvSpPr/>
          <p:nvPr/>
        </p:nvSpPr>
        <p:spPr>
          <a:xfrm>
            <a:off x="6799636" y="1557900"/>
            <a:ext cx="194100" cy="194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6"/>
          <p:cNvSpPr txBox="1"/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PREVALENCE</a:t>
            </a:r>
            <a:endParaRPr/>
          </a:p>
        </p:txBody>
      </p:sp>
      <p:grpSp>
        <p:nvGrpSpPr>
          <p:cNvPr id="309" name="Google Shape;309;p36"/>
          <p:cNvGrpSpPr/>
          <p:nvPr/>
        </p:nvGrpSpPr>
        <p:grpSpPr>
          <a:xfrm>
            <a:off x="1624215" y="1358656"/>
            <a:ext cx="5895570" cy="3262833"/>
            <a:chOff x="2654821" y="2311071"/>
            <a:chExt cx="2279715" cy="1262120"/>
          </a:xfrm>
        </p:grpSpPr>
        <p:grpSp>
          <p:nvGrpSpPr>
            <p:cNvPr id="310" name="Google Shape;310;p36"/>
            <p:cNvGrpSpPr/>
            <p:nvPr/>
          </p:nvGrpSpPr>
          <p:grpSpPr>
            <a:xfrm>
              <a:off x="4034269" y="2840745"/>
              <a:ext cx="40212" cy="36437"/>
              <a:chOff x="4293400" y="2574725"/>
              <a:chExt cx="84425" cy="80100"/>
            </a:xfrm>
          </p:grpSpPr>
          <p:sp>
            <p:nvSpPr>
              <p:cNvPr id="311" name="Google Shape;311;p36"/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rect b="b" l="l" r="r" t="t"/>
                <a:pathLst>
                  <a:path extrusionOk="0" h="1810" w="2286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312" name="Google Shape;312;p36"/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rect b="b" l="l" r="r" t="t"/>
                <a:pathLst>
                  <a:path extrusionOk="0" h="2596" w="3139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3" name="Google Shape;313;p36"/>
            <p:cNvGrpSpPr/>
            <p:nvPr/>
          </p:nvGrpSpPr>
          <p:grpSpPr>
            <a:xfrm>
              <a:off x="3894606" y="2334874"/>
              <a:ext cx="913198" cy="518984"/>
              <a:chOff x="4000175" y="1462675"/>
              <a:chExt cx="1917275" cy="1140875"/>
            </a:xfrm>
          </p:grpSpPr>
          <p:sp>
            <p:nvSpPr>
              <p:cNvPr id="314" name="Google Shape;314;p36"/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rect b="b" l="l" r="r" t="t"/>
                <a:pathLst>
                  <a:path extrusionOk="0" h="2607" w="241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315" name="Google Shape;315;p36"/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316" name="Google Shape;316;p36"/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rect b="b" l="l" r="r" t="t"/>
                  <a:pathLst>
                    <a:path extrusionOk="0" h="20400" w="61835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317" name="Google Shape;317;p36"/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rect b="b" l="l" r="r" t="t"/>
                  <a:pathLst>
                    <a:path extrusionOk="0" h="2951" w="2324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8" name="Google Shape;318;p36"/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rect b="b" l="l" r="r" t="t"/>
                  <a:pathLst>
                    <a:path extrusionOk="0" h="4164" w="4688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9" name="Google Shape;319;p36"/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rect b="b" l="l" r="r" t="t"/>
                  <a:pathLst>
                    <a:path extrusionOk="0" h="9856" w="5232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0" name="Google Shape;320;p36"/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rect b="b" l="l" r="r" t="t"/>
                  <a:pathLst>
                    <a:path extrusionOk="0" h="40698" w="76079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rgbClr val="A6CBC2"/>
                    </a:solidFill>
                  </a:endParaRPr>
                </a:p>
              </p:txBody>
            </p:sp>
            <p:sp>
              <p:nvSpPr>
                <p:cNvPr id="321" name="Google Shape;321;p36"/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rect b="b" l="l" r="r" t="t"/>
                  <a:pathLst>
                    <a:path extrusionOk="0" h="8350" w="3767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22" name="Google Shape;322;p36"/>
            <p:cNvGrpSpPr/>
            <p:nvPr/>
          </p:nvGrpSpPr>
          <p:grpSpPr>
            <a:xfrm>
              <a:off x="3875768" y="2846704"/>
              <a:ext cx="44796" cy="47366"/>
              <a:chOff x="3960625" y="2587825"/>
              <a:chExt cx="94050" cy="104125"/>
            </a:xfrm>
          </p:grpSpPr>
          <p:sp>
            <p:nvSpPr>
              <p:cNvPr id="323" name="Google Shape;323;p36"/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rect b="b" l="l" r="r" t="t"/>
                <a:pathLst>
                  <a:path extrusionOk="0" h="2048" w="3762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324" name="Google Shape;324;p36"/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rect b="b" l="l" r="r" t="t"/>
                <a:pathLst>
                  <a:path extrusionOk="0" h="3809" w="3474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5" name="Google Shape;325;p36"/>
            <p:cNvGrpSpPr/>
            <p:nvPr/>
          </p:nvGrpSpPr>
          <p:grpSpPr>
            <a:xfrm>
              <a:off x="3782759" y="2807162"/>
              <a:ext cx="82686" cy="85487"/>
              <a:chOff x="3765350" y="2500900"/>
              <a:chExt cx="173600" cy="187925"/>
            </a:xfrm>
          </p:grpSpPr>
          <p:sp>
            <p:nvSpPr>
              <p:cNvPr id="326" name="Google Shape;326;p36"/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rect b="b" l="l" r="r" t="t"/>
                <a:pathLst>
                  <a:path extrusionOk="0" h="2572" w="4358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327" name="Google Shape;327;p36"/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rect b="b" l="l" r="r" t="t"/>
                <a:pathLst>
                  <a:path extrusionOk="0" h="148" w="105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36"/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rect b="b" l="l" r="r" t="t"/>
                <a:pathLst>
                  <a:path extrusionOk="0" h="1675" w="901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36"/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rect b="b" l="l" r="r" t="t"/>
                <a:pathLst>
                  <a:path extrusionOk="0" h="168" w="252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36"/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rect b="b" l="l" r="r" t="t"/>
                <a:pathLst>
                  <a:path extrusionOk="0" h="64" w="63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36"/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rect b="b" l="l" r="r" t="t"/>
                <a:pathLst>
                  <a:path extrusionOk="0" h="7304" w="6571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2" name="Google Shape;332;p36"/>
            <p:cNvGrpSpPr/>
            <p:nvPr/>
          </p:nvGrpSpPr>
          <p:grpSpPr>
            <a:xfrm>
              <a:off x="3775674" y="2798496"/>
              <a:ext cx="40545" cy="23564"/>
              <a:chOff x="3750475" y="2481850"/>
              <a:chExt cx="85125" cy="51800"/>
            </a:xfrm>
          </p:grpSpPr>
          <p:sp>
            <p:nvSpPr>
              <p:cNvPr id="333" name="Google Shape;333;p36"/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rect b="b" l="l" r="r" t="t"/>
                <a:pathLst>
                  <a:path extrusionOk="0" h="1466" w="2596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36"/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rect b="b" l="l" r="r" t="t"/>
                <a:pathLst>
                  <a:path extrusionOk="0" h="2072" w="3405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grpSp>
          <p:nvGrpSpPr>
            <p:cNvPr id="335" name="Google Shape;335;p36"/>
            <p:cNvGrpSpPr/>
            <p:nvPr/>
          </p:nvGrpSpPr>
          <p:grpSpPr>
            <a:xfrm>
              <a:off x="3716946" y="2776024"/>
              <a:ext cx="81971" cy="76912"/>
              <a:chOff x="3627175" y="2432450"/>
              <a:chExt cx="172100" cy="169075"/>
            </a:xfrm>
          </p:grpSpPr>
          <p:sp>
            <p:nvSpPr>
              <p:cNvPr id="336" name="Google Shape;336;p36"/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rect b="b" l="l" r="r" t="t"/>
                <a:pathLst>
                  <a:path extrusionOk="0" h="6278" w="6592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36"/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rect b="b" l="l" r="r" t="t"/>
                <a:pathLst>
                  <a:path extrusionOk="0" h="1762" w="2834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338" name="Google Shape;338;p36"/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rect b="b" l="l" r="r" t="t"/>
                <a:pathLst>
                  <a:path extrusionOk="0" h="3596" w="319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grpSp>
          <p:nvGrpSpPr>
            <p:cNvPr id="339" name="Google Shape;339;p36"/>
            <p:cNvGrpSpPr/>
            <p:nvPr/>
          </p:nvGrpSpPr>
          <p:grpSpPr>
            <a:xfrm>
              <a:off x="3685682" y="2845624"/>
              <a:ext cx="29311" cy="45055"/>
              <a:chOff x="3561536" y="2585450"/>
              <a:chExt cx="61539" cy="99045"/>
            </a:xfrm>
          </p:grpSpPr>
          <p:sp>
            <p:nvSpPr>
              <p:cNvPr id="340" name="Google Shape;340;p36"/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rect b="b" l="l" r="r" t="t"/>
                <a:pathLst>
                  <a:path extrusionOk="0" h="3579" w="178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36"/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rect b="b" l="l" r="r" t="t"/>
                <a:pathLst>
                  <a:path extrusionOk="0" h="3738" w="1691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grpSp>
          <p:nvGrpSpPr>
            <p:cNvPr id="342" name="Google Shape;342;p36"/>
            <p:cNvGrpSpPr/>
            <p:nvPr/>
          </p:nvGrpSpPr>
          <p:grpSpPr>
            <a:xfrm>
              <a:off x="3849905" y="2572252"/>
              <a:ext cx="74339" cy="119559"/>
              <a:chOff x="3906325" y="1984500"/>
              <a:chExt cx="156075" cy="262825"/>
            </a:xfrm>
          </p:grpSpPr>
          <p:sp>
            <p:nvSpPr>
              <p:cNvPr id="343" name="Google Shape;343;p36"/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rect b="b" l="l" r="r" t="t"/>
                <a:pathLst>
                  <a:path extrusionOk="0" h="4968" w="4033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344" name="Google Shape;344;p36"/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rect b="b" l="l" r="r" t="t"/>
                <a:pathLst>
                  <a:path extrusionOk="0" h="10295" w="5713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rgbClr val="FF6B65"/>
              </a:solidFill>
              <a:ln cap="flat" cmpd="sng" w="9525">
                <a:solidFill>
                  <a:srgbClr val="FF6B6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5" name="Google Shape;345;p36"/>
            <p:cNvGrpSpPr/>
            <p:nvPr/>
          </p:nvGrpSpPr>
          <p:grpSpPr>
            <a:xfrm>
              <a:off x="2654821" y="2414345"/>
              <a:ext cx="667570" cy="558731"/>
              <a:chOff x="1397225" y="1637375"/>
              <a:chExt cx="1401575" cy="1228250"/>
            </a:xfrm>
          </p:grpSpPr>
          <p:sp>
            <p:nvSpPr>
              <p:cNvPr id="346" name="Google Shape;346;p36"/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rect b="b" l="l" r="r" t="t"/>
                <a:pathLst>
                  <a:path extrusionOk="0" h="19889" w="29915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347" name="Google Shape;347;p36"/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</p:grpSpPr>
            <p:sp>
              <p:nvSpPr>
                <p:cNvPr id="348" name="Google Shape;348;p36"/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rect b="b" l="l" r="r" t="t"/>
                  <a:pathLst>
                    <a:path extrusionOk="0" h="23770" w="27704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cap="flat" cmpd="sng" w="9525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9" name="Google Shape;349;p36"/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rect b="b" l="l" r="r" t="t"/>
                  <a:pathLst>
                    <a:path extrusionOk="0" h="19251" w="32642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50" name="Google Shape;350;p36"/>
            <p:cNvGrpSpPr/>
            <p:nvPr/>
          </p:nvGrpSpPr>
          <p:grpSpPr>
            <a:xfrm>
              <a:off x="3230417" y="3103734"/>
              <a:ext cx="282982" cy="280332"/>
              <a:chOff x="2605700" y="3152850"/>
              <a:chExt cx="594125" cy="616250"/>
            </a:xfrm>
          </p:grpSpPr>
          <p:sp>
            <p:nvSpPr>
              <p:cNvPr id="351" name="Google Shape;351;p36"/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rect b="b" l="l" r="r" t="t"/>
                <a:pathLst>
                  <a:path extrusionOk="0" h="24650" w="15193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352" name="Google Shape;352;p36"/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rect b="b" l="l" r="r" t="t"/>
                <a:pathLst>
                  <a:path extrusionOk="0" h="23602" w="22682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FF6B65"/>
                  </a:solidFill>
                </a:endParaRPr>
              </a:p>
            </p:txBody>
          </p:sp>
        </p:grpSp>
        <p:grpSp>
          <p:nvGrpSpPr>
            <p:cNvPr id="353" name="Google Shape;353;p36"/>
            <p:cNvGrpSpPr/>
            <p:nvPr/>
          </p:nvGrpSpPr>
          <p:grpSpPr>
            <a:xfrm>
              <a:off x="3265985" y="3226989"/>
              <a:ext cx="87151" cy="346202"/>
              <a:chOff x="2680375" y="3423800"/>
              <a:chExt cx="182975" cy="761050"/>
            </a:xfrm>
          </p:grpSpPr>
          <p:sp>
            <p:nvSpPr>
              <p:cNvPr id="354" name="Google Shape;354;p36"/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rect b="b" l="l" r="r" t="t"/>
                <a:pathLst>
                  <a:path extrusionOk="0" h="28155" w="6588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355" name="Google Shape;355;p36"/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rect b="b" l="l" r="r" t="t"/>
                <a:pathLst>
                  <a:path extrusionOk="0" h="26992" w="5483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6" name="Google Shape;356;p36"/>
            <p:cNvGrpSpPr/>
            <p:nvPr/>
          </p:nvGrpSpPr>
          <p:grpSpPr>
            <a:xfrm>
              <a:off x="3855466" y="3289811"/>
              <a:ext cx="112514" cy="94210"/>
              <a:chOff x="3918000" y="3561900"/>
              <a:chExt cx="236225" cy="207100"/>
            </a:xfrm>
          </p:grpSpPr>
          <p:sp>
            <p:nvSpPr>
              <p:cNvPr id="357" name="Google Shape;357;p36"/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rect b="b" l="l" r="r" t="t"/>
                <a:pathLst>
                  <a:path extrusionOk="0" h="6800" w="9137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358" name="Google Shape;358;p36"/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rect b="b" l="l" r="r" t="t"/>
                <a:pathLst>
                  <a:path extrusionOk="0" h="7973" w="9166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59" name="Google Shape;359;p36"/>
            <p:cNvSpPr/>
            <p:nvPr/>
          </p:nvSpPr>
          <p:spPr>
            <a:xfrm>
              <a:off x="3292646" y="3020419"/>
              <a:ext cx="18695" cy="5482"/>
            </a:xfrm>
            <a:custGeom>
              <a:rect b="b" l="l" r="r" t="t"/>
              <a:pathLst>
                <a:path extrusionOk="0" h="482" w="157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6"/>
            <p:cNvSpPr/>
            <p:nvPr/>
          </p:nvSpPr>
          <p:spPr>
            <a:xfrm>
              <a:off x="3260258" y="3010662"/>
              <a:ext cx="26423" cy="16661"/>
            </a:xfrm>
            <a:custGeom>
              <a:rect b="b" l="l" r="r" t="t"/>
              <a:pathLst>
                <a:path extrusionOk="0" h="1465" w="2219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6"/>
            <p:cNvSpPr/>
            <p:nvPr/>
          </p:nvSpPr>
          <p:spPr>
            <a:xfrm>
              <a:off x="3408744" y="2329870"/>
              <a:ext cx="289769" cy="354333"/>
            </a:xfrm>
            <a:custGeom>
              <a:rect b="b" l="l" r="r" t="t"/>
              <a:pathLst>
                <a:path extrusionOk="0" h="31157" w="24335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6B65"/>
                </a:solidFill>
              </a:endParaRPr>
            </a:p>
          </p:txBody>
        </p:sp>
        <p:grpSp>
          <p:nvGrpSpPr>
            <p:cNvPr id="362" name="Google Shape;362;p36"/>
            <p:cNvGrpSpPr/>
            <p:nvPr/>
          </p:nvGrpSpPr>
          <p:grpSpPr>
            <a:xfrm>
              <a:off x="2905224" y="2311071"/>
              <a:ext cx="596721" cy="528992"/>
              <a:chOff x="1922950" y="1410350"/>
              <a:chExt cx="1252825" cy="1162875"/>
            </a:xfrm>
          </p:grpSpPr>
          <p:sp>
            <p:nvSpPr>
              <p:cNvPr id="363" name="Google Shape;363;p36"/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rect b="b" l="l" r="r" t="t"/>
                <a:pathLst>
                  <a:path extrusionOk="0" h="2637" w="2093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36"/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rect b="b" l="l" r="r" t="t"/>
                <a:pathLst>
                  <a:path extrusionOk="0" h="2177" w="922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36"/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rect b="b" l="l" r="r" t="t"/>
                <a:pathLst>
                  <a:path extrusionOk="0" h="1947" w="1926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36"/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rect b="b" l="l" r="r" t="t"/>
                <a:pathLst>
                  <a:path extrusionOk="0" h="5357" w="5838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36"/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rect b="b" l="l" r="r" t="t"/>
                <a:pathLst>
                  <a:path extrusionOk="0" h="1507" w="134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" name="Google Shape;368;p36"/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rect b="b" l="l" r="r" t="t"/>
                <a:pathLst>
                  <a:path extrusionOk="0" h="1047" w="1696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" name="Google Shape;369;p36"/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rect b="b" l="l" r="r" t="t"/>
                <a:pathLst>
                  <a:path extrusionOk="0" h="2428" w="4395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" name="Google Shape;370;p36"/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rect b="b" l="l" r="r" t="t"/>
                <a:pathLst>
                  <a:path extrusionOk="0" h="1299" w="1926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36"/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rect b="b" l="l" r="r" t="t"/>
                <a:pathLst>
                  <a:path extrusionOk="0" h="3537" w="5713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36"/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rect b="b" l="l" r="r" t="t"/>
                <a:pathLst>
                  <a:path extrusionOk="0" h="2700" w="2763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36"/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rect b="b" l="l" r="r" t="t"/>
                <a:pathLst>
                  <a:path extrusionOk="0" h="3516" w="2491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" name="Google Shape;374;p36"/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rect b="b" l="l" r="r" t="t"/>
                <a:pathLst>
                  <a:path extrusionOk="0" h="6341" w="3871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p36"/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rect b="b" l="l" r="r" t="t"/>
                <a:pathLst>
                  <a:path extrusionOk="0" h="1926" w="1465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36"/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rect b="b" l="l" r="r" t="t"/>
                <a:pathLst>
                  <a:path extrusionOk="0" h="12095" w="15464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p36"/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rect b="b" l="l" r="r" t="t"/>
                <a:pathLst>
                  <a:path extrusionOk="0" h="3955" w="3663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36"/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rect b="b" l="l" r="r" t="t"/>
                <a:pathLst>
                  <a:path extrusionOk="0" h="36555" w="42036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A6CBC2"/>
                  </a:solidFill>
                </a:endParaRPr>
              </a:p>
            </p:txBody>
          </p:sp>
        </p:grpSp>
        <p:sp>
          <p:nvSpPr>
            <p:cNvPr id="379" name="Google Shape;379;p36"/>
            <p:cNvSpPr/>
            <p:nvPr/>
          </p:nvSpPr>
          <p:spPr>
            <a:xfrm>
              <a:off x="3216902" y="3020658"/>
              <a:ext cx="15456" cy="5959"/>
            </a:xfrm>
            <a:custGeom>
              <a:rect b="b" l="l" r="r" t="t"/>
              <a:pathLst>
                <a:path extrusionOk="0" h="524" w="1298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6"/>
            <p:cNvSpPr/>
            <p:nvPr/>
          </p:nvSpPr>
          <p:spPr>
            <a:xfrm>
              <a:off x="3243063" y="3010423"/>
              <a:ext cx="19695" cy="13340"/>
            </a:xfrm>
            <a:custGeom>
              <a:rect b="b" l="l" r="r" t="t"/>
              <a:pathLst>
                <a:path extrusionOk="0" h="1173" w="1654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6"/>
            <p:cNvSpPr/>
            <p:nvPr/>
          </p:nvSpPr>
          <p:spPr>
            <a:xfrm>
              <a:off x="3173297" y="2986859"/>
              <a:ext cx="73267" cy="24997"/>
            </a:xfrm>
            <a:custGeom>
              <a:rect b="b" l="l" r="r" t="t"/>
              <a:pathLst>
                <a:path extrusionOk="0" h="2198" w="6153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6"/>
            <p:cNvSpPr/>
            <p:nvPr/>
          </p:nvSpPr>
          <p:spPr>
            <a:xfrm>
              <a:off x="3371128" y="3527019"/>
              <a:ext cx="18695" cy="10247"/>
            </a:xfrm>
            <a:custGeom>
              <a:rect b="b" l="l" r="r" t="t"/>
              <a:pathLst>
                <a:path extrusionOk="0" h="901" w="157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6"/>
            <p:cNvSpPr/>
            <p:nvPr/>
          </p:nvSpPr>
          <p:spPr>
            <a:xfrm>
              <a:off x="3183264" y="3080853"/>
              <a:ext cx="38140" cy="16672"/>
            </a:xfrm>
            <a:custGeom>
              <a:rect b="b" l="l" r="r" t="t"/>
              <a:pathLst>
                <a:path extrusionOk="0" h="1466" w="3203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6"/>
            <p:cNvSpPr/>
            <p:nvPr/>
          </p:nvSpPr>
          <p:spPr>
            <a:xfrm>
              <a:off x="3163092" y="3070629"/>
              <a:ext cx="23172" cy="20709"/>
            </a:xfrm>
            <a:custGeom>
              <a:rect b="b" l="l" r="r" t="t"/>
              <a:pathLst>
                <a:path extrusionOk="0" h="1821" w="1946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6"/>
            <p:cNvSpPr/>
            <p:nvPr/>
          </p:nvSpPr>
          <p:spPr>
            <a:xfrm>
              <a:off x="3150875" y="3043494"/>
              <a:ext cx="32150" cy="30467"/>
            </a:xfrm>
            <a:custGeom>
              <a:rect b="b" l="l" r="r" t="t"/>
              <a:pathLst>
                <a:path extrusionOk="0" h="2679" w="270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6"/>
            <p:cNvSpPr/>
            <p:nvPr/>
          </p:nvSpPr>
          <p:spPr>
            <a:xfrm>
              <a:off x="3140409" y="3037308"/>
              <a:ext cx="43617" cy="20948"/>
            </a:xfrm>
            <a:custGeom>
              <a:rect b="b" l="l" r="r" t="t"/>
              <a:pathLst>
                <a:path extrusionOk="0" h="1842" w="3663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6"/>
            <p:cNvSpPr/>
            <p:nvPr/>
          </p:nvSpPr>
          <p:spPr>
            <a:xfrm>
              <a:off x="3134431" y="3048737"/>
              <a:ext cx="17206" cy="9519"/>
            </a:xfrm>
            <a:custGeom>
              <a:rect b="b" l="l" r="r" t="t"/>
              <a:pathLst>
                <a:path extrusionOk="0" h="837" w="1445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6"/>
            <p:cNvSpPr/>
            <p:nvPr/>
          </p:nvSpPr>
          <p:spPr>
            <a:xfrm>
              <a:off x="3142159" y="3021841"/>
              <a:ext cx="7978" cy="16672"/>
            </a:xfrm>
            <a:custGeom>
              <a:rect b="b" l="l" r="r" t="t"/>
              <a:pathLst>
                <a:path extrusionOk="0" h="1466" w="67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6"/>
            <p:cNvSpPr/>
            <p:nvPr/>
          </p:nvSpPr>
          <p:spPr>
            <a:xfrm>
              <a:off x="3120487" y="3025651"/>
              <a:ext cx="28411" cy="28568"/>
            </a:xfrm>
            <a:custGeom>
              <a:rect b="b" l="l" r="r" t="t"/>
              <a:pathLst>
                <a:path extrusionOk="0" h="2512" w="2386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965761" y="2909287"/>
              <a:ext cx="196343" cy="138983"/>
            </a:xfrm>
            <a:custGeom>
              <a:rect b="b" l="l" r="r" t="t"/>
              <a:pathLst>
                <a:path extrusionOk="0" h="12221" w="16489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3378594" y="3107749"/>
              <a:ext cx="19445" cy="26657"/>
            </a:xfrm>
            <a:custGeom>
              <a:rect b="b" l="l" r="r" t="t"/>
              <a:pathLst>
                <a:path extrusionOk="0" h="2344" w="1633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3354434" y="3105122"/>
              <a:ext cx="27661" cy="28807"/>
            </a:xfrm>
            <a:custGeom>
              <a:rect b="b" l="l" r="r" t="t"/>
              <a:pathLst>
                <a:path extrusionOk="0" h="2533" w="2323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6"/>
            <p:cNvSpPr/>
            <p:nvPr/>
          </p:nvSpPr>
          <p:spPr>
            <a:xfrm>
              <a:off x="3331012" y="3088711"/>
              <a:ext cx="34639" cy="49743"/>
            </a:xfrm>
            <a:custGeom>
              <a:rect b="b" l="l" r="r" t="t"/>
              <a:pathLst>
                <a:path extrusionOk="0" h="4374" w="2909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6"/>
            <p:cNvSpPr/>
            <p:nvPr/>
          </p:nvSpPr>
          <p:spPr>
            <a:xfrm>
              <a:off x="3250041" y="3063487"/>
              <a:ext cx="91450" cy="78538"/>
            </a:xfrm>
            <a:custGeom>
              <a:rect b="b" l="l" r="r" t="t"/>
              <a:pathLst>
                <a:path extrusionOk="0" h="6906" w="768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3209425" y="3061815"/>
              <a:ext cx="82733" cy="112565"/>
            </a:xfrm>
            <a:custGeom>
              <a:rect b="b" l="l" r="r" t="t"/>
              <a:pathLst>
                <a:path extrusionOk="0" h="9898" w="6948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3195231" y="3136533"/>
              <a:ext cx="40867" cy="42852"/>
            </a:xfrm>
            <a:custGeom>
              <a:rect b="b" l="l" r="r" t="t"/>
              <a:pathLst>
                <a:path extrusionOk="0" h="3768" w="3432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3192980" y="3146290"/>
              <a:ext cx="88711" cy="124938"/>
            </a:xfrm>
            <a:custGeom>
              <a:rect b="b" l="l" r="r" t="t"/>
              <a:pathLst>
                <a:path extrusionOk="0" h="10986" w="745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6"/>
            <p:cNvSpPr/>
            <p:nvPr/>
          </p:nvSpPr>
          <p:spPr>
            <a:xfrm>
              <a:off x="3275452" y="3211250"/>
              <a:ext cx="85722" cy="91389"/>
            </a:xfrm>
            <a:custGeom>
              <a:rect b="b" l="l" r="r" t="t"/>
              <a:pathLst>
                <a:path extrusionOk="0" h="8036" w="7199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399" name="Google Shape;399;p36"/>
            <p:cNvSpPr/>
            <p:nvPr/>
          </p:nvSpPr>
          <p:spPr>
            <a:xfrm>
              <a:off x="3327273" y="3275982"/>
              <a:ext cx="58811" cy="59262"/>
            </a:xfrm>
            <a:custGeom>
              <a:rect b="b" l="l" r="r" t="t"/>
              <a:pathLst>
                <a:path extrusionOk="0" h="5211" w="4939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400" name="Google Shape;400;p36"/>
            <p:cNvSpPr/>
            <p:nvPr/>
          </p:nvSpPr>
          <p:spPr>
            <a:xfrm>
              <a:off x="3363150" y="3352838"/>
              <a:ext cx="34889" cy="37848"/>
            </a:xfrm>
            <a:custGeom>
              <a:rect b="b" l="l" r="r" t="t"/>
              <a:pathLst>
                <a:path extrusionOk="0" h="3328" w="293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1" name="Google Shape;401;p36"/>
            <p:cNvGrpSpPr/>
            <p:nvPr/>
          </p:nvGrpSpPr>
          <p:grpSpPr>
            <a:xfrm>
              <a:off x="3280929" y="3294542"/>
              <a:ext cx="109894" cy="272224"/>
              <a:chOff x="2711750" y="3572300"/>
              <a:chExt cx="230725" cy="598425"/>
            </a:xfrm>
          </p:grpSpPr>
          <p:sp>
            <p:nvSpPr>
              <p:cNvPr id="402" name="Google Shape;402;p36"/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rect b="b" l="l" r="r" t="t"/>
                <a:pathLst>
                  <a:path extrusionOk="0" h="21552" w="9229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36"/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rect b="b" l="l" r="r" t="t"/>
                <a:pathLst>
                  <a:path extrusionOk="0" h="1444" w="2072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4" name="Google Shape;404;p36"/>
            <p:cNvSpPr/>
            <p:nvPr/>
          </p:nvSpPr>
          <p:spPr>
            <a:xfrm>
              <a:off x="4563295" y="2964728"/>
              <a:ext cx="12467" cy="27863"/>
            </a:xfrm>
            <a:custGeom>
              <a:rect b="b" l="l" r="r" t="t"/>
              <a:pathLst>
                <a:path extrusionOk="0" h="2450" w="1047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5" name="Google Shape;405;p36"/>
            <p:cNvGrpSpPr/>
            <p:nvPr/>
          </p:nvGrpSpPr>
          <p:grpSpPr>
            <a:xfrm>
              <a:off x="3790439" y="2408636"/>
              <a:ext cx="73017" cy="75684"/>
              <a:chOff x="3781475" y="1624825"/>
              <a:chExt cx="153300" cy="166375"/>
            </a:xfrm>
          </p:grpSpPr>
          <p:sp>
            <p:nvSpPr>
              <p:cNvPr id="406" name="Google Shape;406;p36"/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rect b="b" l="l" r="r" t="t"/>
                <a:pathLst>
                  <a:path extrusionOk="0" h="2428" w="3579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36"/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rect b="b" l="l" r="r" t="t"/>
                <a:pathLst>
                  <a:path extrusionOk="0" h="734" w="859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36"/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rect b="b" l="l" r="r" t="t"/>
                <a:pathLst>
                  <a:path extrusionOk="0" h="1737" w="1571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36"/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rect b="b" l="l" r="r" t="t"/>
                <a:pathLst>
                  <a:path extrusionOk="0" h="5651" w="4102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10" name="Google Shape;410;p36"/>
            <p:cNvSpPr/>
            <p:nvPr/>
          </p:nvSpPr>
          <p:spPr>
            <a:xfrm>
              <a:off x="4614379" y="2777935"/>
              <a:ext cx="83472" cy="139700"/>
            </a:xfrm>
            <a:custGeom>
              <a:rect b="b" l="l" r="r" t="t"/>
              <a:pathLst>
                <a:path extrusionOk="0" h="12284" w="701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solidFill>
              <a:srgbClr val="FF6B65"/>
            </a:solidFill>
            <a:ln cap="flat" cmpd="sng" w="9525">
              <a:solidFill>
                <a:srgbClr val="FF6B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6"/>
            <p:cNvSpPr/>
            <p:nvPr/>
          </p:nvSpPr>
          <p:spPr>
            <a:xfrm>
              <a:off x="4580490" y="2850992"/>
              <a:ext cx="28661" cy="38087"/>
            </a:xfrm>
            <a:custGeom>
              <a:rect b="b" l="l" r="r" t="t"/>
              <a:pathLst>
                <a:path extrusionOk="0" h="3349" w="2407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6"/>
            <p:cNvSpPr/>
            <p:nvPr/>
          </p:nvSpPr>
          <p:spPr>
            <a:xfrm>
              <a:off x="4566534" y="2807208"/>
              <a:ext cx="32650" cy="53553"/>
            </a:xfrm>
            <a:custGeom>
              <a:rect b="b" l="l" r="r" t="t"/>
              <a:pathLst>
                <a:path extrusionOk="0" h="4709" w="2742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6"/>
            <p:cNvSpPr/>
            <p:nvPr/>
          </p:nvSpPr>
          <p:spPr>
            <a:xfrm>
              <a:off x="4301938" y="2737722"/>
              <a:ext cx="211787" cy="95438"/>
            </a:xfrm>
            <a:custGeom>
              <a:rect b="b" l="l" r="r" t="t"/>
              <a:pathLst>
                <a:path extrusionOk="0" h="8392" w="17786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6"/>
            <p:cNvSpPr/>
            <p:nvPr/>
          </p:nvSpPr>
          <p:spPr>
            <a:xfrm>
              <a:off x="4718522" y="3165089"/>
              <a:ext cx="67277" cy="54986"/>
            </a:xfrm>
            <a:custGeom>
              <a:rect b="b" l="l" r="r" t="t"/>
              <a:pathLst>
                <a:path extrusionOk="0" h="4835" w="565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6"/>
            <p:cNvSpPr/>
            <p:nvPr/>
          </p:nvSpPr>
          <p:spPr>
            <a:xfrm>
              <a:off x="4567785" y="3016610"/>
              <a:ext cx="54822" cy="91389"/>
            </a:xfrm>
            <a:custGeom>
              <a:rect b="b" l="l" r="r" t="t"/>
              <a:pathLst>
                <a:path extrusionOk="0" h="8036" w="4604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6"/>
            <p:cNvSpPr/>
            <p:nvPr/>
          </p:nvSpPr>
          <p:spPr>
            <a:xfrm>
              <a:off x="4595934" y="3205063"/>
              <a:ext cx="26673" cy="13340"/>
            </a:xfrm>
            <a:custGeom>
              <a:rect b="b" l="l" r="r" t="t"/>
              <a:pathLst>
                <a:path extrusionOk="0" h="1173" w="224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17" name="Google Shape;417;p36"/>
            <p:cNvGrpSpPr/>
            <p:nvPr/>
          </p:nvGrpSpPr>
          <p:grpSpPr>
            <a:xfrm>
              <a:off x="4403342" y="3107749"/>
              <a:ext cx="316680" cy="101374"/>
              <a:chOff x="5068275" y="3161675"/>
              <a:chExt cx="664875" cy="222850"/>
            </a:xfrm>
          </p:grpSpPr>
          <p:sp>
            <p:nvSpPr>
              <p:cNvPr id="418" name="Google Shape;418;p36"/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rect b="b" l="l" r="r" t="t"/>
                <a:pathLst>
                  <a:path extrusionOk="0" h="4312" w="3871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36"/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rect b="b" l="l" r="r" t="t"/>
                <a:pathLst>
                  <a:path extrusionOk="0" h="5253" w="5818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36"/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rect b="b" l="l" r="r" t="t"/>
                <a:pathLst>
                  <a:path extrusionOk="0" h="5190" w="5734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36"/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rect b="b" l="l" r="r" t="t"/>
                <a:pathLst>
                  <a:path extrusionOk="0" h="8872" w="17242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22" name="Google Shape;422;p36"/>
            <p:cNvSpPr/>
            <p:nvPr/>
          </p:nvSpPr>
          <p:spPr>
            <a:xfrm>
              <a:off x="4437231" y="3100607"/>
              <a:ext cx="29912" cy="37370"/>
            </a:xfrm>
            <a:custGeom>
              <a:rect b="b" l="l" r="r" t="t"/>
              <a:pathLst>
                <a:path extrusionOk="0" h="3286" w="2512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4503746" y="3099174"/>
              <a:ext cx="65289" cy="42135"/>
            </a:xfrm>
            <a:custGeom>
              <a:rect b="b" l="l" r="r" t="t"/>
              <a:pathLst>
                <a:path extrusionOk="0" h="3705" w="5483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4442708" y="2983061"/>
              <a:ext cx="56823" cy="104945"/>
            </a:xfrm>
            <a:custGeom>
              <a:rect b="b" l="l" r="r" t="t"/>
              <a:pathLst>
                <a:path extrusionOk="0" h="9228" w="4772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4450186" y="3045644"/>
              <a:ext cx="36139" cy="29750"/>
            </a:xfrm>
            <a:custGeom>
              <a:rect b="b" l="l" r="r" t="t"/>
              <a:pathLst>
                <a:path extrusionOk="0" h="2616" w="3035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6"/>
            <p:cNvSpPr/>
            <p:nvPr/>
          </p:nvSpPr>
          <p:spPr>
            <a:xfrm>
              <a:off x="4429753" y="2990191"/>
              <a:ext cx="55822" cy="61650"/>
            </a:xfrm>
            <a:custGeom>
              <a:rect b="b" l="l" r="r" t="t"/>
              <a:pathLst>
                <a:path extrusionOk="0" h="5421" w="4688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6"/>
            <p:cNvSpPr/>
            <p:nvPr/>
          </p:nvSpPr>
          <p:spPr>
            <a:xfrm>
              <a:off x="4413309" y="3004475"/>
              <a:ext cx="58061" cy="103285"/>
            </a:xfrm>
            <a:custGeom>
              <a:rect b="b" l="l" r="r" t="t"/>
              <a:pathLst>
                <a:path extrusionOk="0" h="9082" w="4876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4375443" y="2948079"/>
              <a:ext cx="61050" cy="131125"/>
            </a:xfrm>
            <a:custGeom>
              <a:rect b="b" l="l" r="r" t="t"/>
              <a:pathLst>
                <a:path extrusionOk="0" h="11530" w="5127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4343054" y="2959975"/>
              <a:ext cx="35389" cy="43557"/>
            </a:xfrm>
            <a:custGeom>
              <a:rect b="b" l="l" r="r" t="t"/>
              <a:pathLst>
                <a:path extrusionOk="0" h="3830" w="2972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3793178" y="2712975"/>
              <a:ext cx="26423" cy="30945"/>
            </a:xfrm>
            <a:custGeom>
              <a:rect b="b" l="l" r="r" t="t"/>
              <a:pathLst>
                <a:path extrusionOk="0" h="2721" w="2219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6"/>
            <p:cNvSpPr/>
            <p:nvPr/>
          </p:nvSpPr>
          <p:spPr>
            <a:xfrm>
              <a:off x="3772256" y="2560208"/>
              <a:ext cx="138282" cy="153495"/>
            </a:xfrm>
            <a:custGeom>
              <a:rect b="b" l="l" r="r" t="t"/>
              <a:pathLst>
                <a:path extrusionOk="0" h="13497" w="11613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rgbClr val="FF6B65"/>
            </a:solidFill>
            <a:ln cap="flat" cmpd="sng" w="9525">
              <a:solidFill>
                <a:srgbClr val="FF6B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6"/>
            <p:cNvSpPr/>
            <p:nvPr/>
          </p:nvSpPr>
          <p:spPr>
            <a:xfrm>
              <a:off x="3810372" y="2589242"/>
              <a:ext cx="68528" cy="147786"/>
            </a:xfrm>
            <a:custGeom>
              <a:rect b="b" l="l" r="r" t="t"/>
              <a:pathLst>
                <a:path extrusionOk="0" h="12995" w="5755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rgbClr val="FF6B65"/>
            </a:solidFill>
            <a:ln cap="flat" cmpd="sng" w="9525">
              <a:solidFill>
                <a:srgbClr val="FF6B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3883127" y="2693471"/>
              <a:ext cx="27411" cy="23803"/>
            </a:xfrm>
            <a:custGeom>
              <a:rect b="b" l="l" r="r" t="t"/>
              <a:pathLst>
                <a:path extrusionOk="0" h="2093" w="2302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3870422" y="2710598"/>
              <a:ext cx="43605" cy="22620"/>
            </a:xfrm>
            <a:custGeom>
              <a:rect b="b" l="l" r="r" t="t"/>
              <a:pathLst>
                <a:path extrusionOk="0" h="1989" w="3662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3871910" y="2726065"/>
              <a:ext cx="33901" cy="23803"/>
            </a:xfrm>
            <a:custGeom>
              <a:rect b="b" l="l" r="r" t="t"/>
              <a:pathLst>
                <a:path extrusionOk="0" h="2093" w="2847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6"/>
            <p:cNvSpPr/>
            <p:nvPr/>
          </p:nvSpPr>
          <p:spPr>
            <a:xfrm>
              <a:off x="3888104" y="2727737"/>
              <a:ext cx="57573" cy="42601"/>
            </a:xfrm>
            <a:custGeom>
              <a:rect b="b" l="l" r="r" t="t"/>
              <a:pathLst>
                <a:path extrusionOk="0" h="3746" w="4835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6"/>
            <p:cNvSpPr/>
            <p:nvPr/>
          </p:nvSpPr>
          <p:spPr>
            <a:xfrm>
              <a:off x="3848488" y="2796972"/>
              <a:ext cx="39628" cy="24519"/>
            </a:xfrm>
            <a:custGeom>
              <a:rect b="b" l="l" r="r" t="t"/>
              <a:pathLst>
                <a:path extrusionOk="0" h="2156" w="3328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3851727" y="2789842"/>
              <a:ext cx="34151" cy="14284"/>
            </a:xfrm>
            <a:custGeom>
              <a:rect b="b" l="l" r="r" t="t"/>
              <a:pathLst>
                <a:path extrusionOk="0" h="1256" w="2868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869672" y="2845760"/>
              <a:ext cx="12967" cy="23803"/>
            </a:xfrm>
            <a:custGeom>
              <a:rect b="b" l="l" r="r" t="t"/>
              <a:pathLst>
                <a:path extrusionOk="0" h="2093" w="1089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3863444" y="2836958"/>
              <a:ext cx="12467" cy="15000"/>
            </a:xfrm>
            <a:custGeom>
              <a:rect b="b" l="l" r="r" t="t"/>
              <a:pathLst>
                <a:path extrusionOk="0" h="1319" w="1047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44761" y="2824346"/>
              <a:ext cx="25923" cy="21665"/>
            </a:xfrm>
            <a:custGeom>
              <a:rect b="b" l="l" r="r" t="t"/>
              <a:pathLst>
                <a:path extrusionOk="0" h="1905" w="2177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830555" y="2811734"/>
              <a:ext cx="20195" cy="12146"/>
            </a:xfrm>
            <a:custGeom>
              <a:rect b="b" l="l" r="r" t="t"/>
              <a:pathLst>
                <a:path extrusionOk="0" h="1068" w="1696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804645" y="2793401"/>
              <a:ext cx="47594" cy="21903"/>
            </a:xfrm>
            <a:custGeom>
              <a:rect b="b" l="l" r="r" t="t"/>
              <a:pathLst>
                <a:path extrusionOk="0" h="1926" w="3997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3831556" y="2741054"/>
              <a:ext cx="63038" cy="50699"/>
            </a:xfrm>
            <a:custGeom>
              <a:rect b="b" l="l" r="r" t="t"/>
              <a:pathLst>
                <a:path extrusionOk="0" h="4458" w="5294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819089" y="2776036"/>
              <a:ext cx="50345" cy="20948"/>
            </a:xfrm>
            <a:custGeom>
              <a:rect b="b" l="l" r="r" t="t"/>
              <a:pathLst>
                <a:path extrusionOk="0" h="1842" w="4228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3779972" y="2741293"/>
              <a:ext cx="57323" cy="65449"/>
            </a:xfrm>
            <a:custGeom>
              <a:rect b="b" l="l" r="r" t="t"/>
              <a:pathLst>
                <a:path extrusionOk="0" h="5755" w="4814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3764778" y="2755577"/>
              <a:ext cx="24672" cy="21426"/>
            </a:xfrm>
            <a:custGeom>
              <a:rect b="b" l="l" r="r" t="t"/>
              <a:pathLst>
                <a:path extrusionOk="0" h="1884" w="2072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762540" y="2773181"/>
              <a:ext cx="19445" cy="15956"/>
            </a:xfrm>
            <a:custGeom>
              <a:rect b="b" l="l" r="r" t="t"/>
              <a:pathLst>
                <a:path extrusionOk="0" h="1403" w="1633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3779484" y="2783894"/>
              <a:ext cx="4739" cy="6425"/>
            </a:xfrm>
            <a:custGeom>
              <a:rect b="b" l="l" r="r" t="t"/>
              <a:pathLst>
                <a:path extrusionOk="0" h="565" w="398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3681319" y="2737017"/>
              <a:ext cx="27661" cy="34982"/>
            </a:xfrm>
            <a:custGeom>
              <a:rect b="b" l="l" r="r" t="t"/>
              <a:pathLst>
                <a:path extrusionOk="0" h="3076" w="2323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51" name="Google Shape;451;p36"/>
            <p:cNvGrpSpPr/>
            <p:nvPr/>
          </p:nvGrpSpPr>
          <p:grpSpPr>
            <a:xfrm>
              <a:off x="3697513" y="2707266"/>
              <a:ext cx="59549" cy="79733"/>
              <a:chOff x="3586375" y="2281300"/>
              <a:chExt cx="125025" cy="175275"/>
            </a:xfrm>
          </p:grpSpPr>
          <p:sp>
            <p:nvSpPr>
              <p:cNvPr id="452" name="Google Shape;452;p36"/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rect b="b" l="l" r="r" t="t"/>
                <a:pathLst>
                  <a:path extrusionOk="0" h="7011" w="406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36"/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rect b="b" l="l" r="r" t="t"/>
                <a:pathLst>
                  <a:path extrusionOk="0" h="1005" w="1277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54" name="Google Shape;454;p36"/>
            <p:cNvSpPr/>
            <p:nvPr/>
          </p:nvSpPr>
          <p:spPr>
            <a:xfrm>
              <a:off x="4037841" y="3224817"/>
              <a:ext cx="52333" cy="93527"/>
            </a:xfrm>
            <a:custGeom>
              <a:rect b="b" l="l" r="r" t="t"/>
              <a:pathLst>
                <a:path extrusionOk="0" h="8224" w="4395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55" name="Google Shape;455;p36"/>
            <p:cNvGrpSpPr/>
            <p:nvPr/>
          </p:nvGrpSpPr>
          <p:grpSpPr>
            <a:xfrm>
              <a:off x="4513224" y="3221724"/>
              <a:ext cx="274563" cy="280321"/>
              <a:chOff x="5298975" y="3412225"/>
              <a:chExt cx="576450" cy="616225"/>
            </a:xfrm>
          </p:grpSpPr>
          <p:sp>
            <p:nvSpPr>
              <p:cNvPr id="456" name="Google Shape;456;p36"/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rect b="b" l="l" r="r" t="t"/>
                <a:pathLst>
                  <a:path extrusionOk="0" h="20611" w="23058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A6CBC2"/>
                  </a:solidFill>
                </a:endParaRPr>
              </a:p>
            </p:txBody>
          </p:sp>
          <p:sp>
            <p:nvSpPr>
              <p:cNvPr id="457" name="Google Shape;457;p36"/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rect b="b" l="l" r="r" t="t"/>
                <a:pathLst>
                  <a:path extrusionOk="0" h="2847" w="2198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8" name="Google Shape;458;p36"/>
            <p:cNvGrpSpPr/>
            <p:nvPr/>
          </p:nvGrpSpPr>
          <p:grpSpPr>
            <a:xfrm>
              <a:off x="4824403" y="3421846"/>
              <a:ext cx="110132" cy="130647"/>
              <a:chOff x="5952300" y="3852150"/>
              <a:chExt cx="231225" cy="287200"/>
            </a:xfrm>
          </p:grpSpPr>
          <p:sp>
            <p:nvSpPr>
              <p:cNvPr id="459" name="Google Shape;459;p36"/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rect b="b" l="l" r="r" t="t"/>
                <a:pathLst>
                  <a:path extrusionOk="0" h="5713" w="5818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36"/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rect b="b" l="l" r="r" t="t"/>
                <a:pathLst>
                  <a:path extrusionOk="0" h="6843" w="3286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61" name="Google Shape;461;p36"/>
            <p:cNvSpPr/>
            <p:nvPr/>
          </p:nvSpPr>
          <p:spPr>
            <a:xfrm>
              <a:off x="3608564" y="2619698"/>
              <a:ext cx="60550" cy="35232"/>
            </a:xfrm>
            <a:custGeom>
              <a:rect b="b" l="l" r="r" t="t"/>
              <a:pathLst>
                <a:path extrusionOk="0" h="3098" w="5085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4188328" y="2704412"/>
              <a:ext cx="421823" cy="300791"/>
            </a:xfrm>
            <a:custGeom>
              <a:rect b="b" l="l" r="r" t="t"/>
              <a:pathLst>
                <a:path extrusionOk="0" h="26449" w="35425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solidFill>
              <a:srgbClr val="FF6B65"/>
            </a:solidFill>
            <a:ln cap="flat" cmpd="sng" w="9525">
              <a:solidFill>
                <a:srgbClr val="FF6B6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4442708" y="2990191"/>
              <a:ext cx="762" cy="967"/>
            </a:xfrm>
            <a:custGeom>
              <a:rect b="b" l="l" r="r" t="t"/>
              <a:pathLst>
                <a:path extrusionOk="0" h="85" w="64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4434742" y="2997094"/>
              <a:ext cx="1250" cy="1205"/>
            </a:xfrm>
            <a:custGeom>
              <a:rect b="b" l="l" r="r" t="t"/>
              <a:pathLst>
                <a:path extrusionOk="0" h="106" w="105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4184339" y="2879787"/>
              <a:ext cx="2512" cy="728"/>
            </a:xfrm>
            <a:custGeom>
              <a:rect b="b" l="l" r="r" t="t"/>
              <a:pathLst>
                <a:path extrusionOk="0" h="64" w="211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4038591" y="2720356"/>
              <a:ext cx="260870" cy="130886"/>
            </a:xfrm>
            <a:custGeom>
              <a:rect b="b" l="l" r="r" t="t"/>
              <a:pathLst>
                <a:path extrusionOk="0" h="11509" w="21908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105619" y="2816249"/>
              <a:ext cx="110383" cy="65688"/>
            </a:xfrm>
            <a:custGeom>
              <a:rect b="b" l="l" r="r" t="t"/>
              <a:pathLst>
                <a:path extrusionOk="0" h="5776" w="927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4085936" y="2839096"/>
              <a:ext cx="98666" cy="59262"/>
            </a:xfrm>
            <a:custGeom>
              <a:rect b="b" l="l" r="r" t="t"/>
              <a:pathLst>
                <a:path extrusionOk="0" h="5211" w="8286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69" name="Google Shape;469;p36"/>
            <p:cNvGrpSpPr/>
            <p:nvPr/>
          </p:nvGrpSpPr>
          <p:grpSpPr>
            <a:xfrm>
              <a:off x="4295710" y="3079670"/>
              <a:ext cx="14968" cy="27135"/>
              <a:chOff x="4842300" y="3099950"/>
              <a:chExt cx="31425" cy="59650"/>
            </a:xfrm>
          </p:grpSpPr>
          <p:sp>
            <p:nvSpPr>
              <p:cNvPr id="470" name="Google Shape;470;p36"/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rect b="b" l="l" r="r" t="t"/>
                <a:pathLst>
                  <a:path extrusionOk="0" h="273" w="85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36"/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rect b="b" l="l" r="r" t="t"/>
                <a:pathLst>
                  <a:path extrusionOk="0" h="2135" w="1257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36"/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rect b="b" l="l" r="r" t="t"/>
                <a:pathLst>
                  <a:path extrusionOk="0" h="189" w="21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36"/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rect b="b" l="l" r="r" t="t"/>
                <a:pathLst>
                  <a:path extrusionOk="0" h="252" w="315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74" name="Google Shape;474;p36"/>
            <p:cNvSpPr/>
            <p:nvPr/>
          </p:nvSpPr>
          <p:spPr>
            <a:xfrm>
              <a:off x="4210500" y="2911903"/>
              <a:ext cx="193104" cy="180152"/>
            </a:xfrm>
            <a:custGeom>
              <a:rect b="b" l="l" r="r" t="t"/>
              <a:pathLst>
                <a:path extrusionOk="0" h="15841" w="16217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286244" y="2933329"/>
              <a:ext cx="56823" cy="29034"/>
            </a:xfrm>
            <a:custGeom>
              <a:rect b="b" l="l" r="r" t="t"/>
              <a:pathLst>
                <a:path extrusionOk="0" h="2553" w="4772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4155440" y="2884541"/>
              <a:ext cx="95439" cy="100431"/>
            </a:xfrm>
            <a:custGeom>
              <a:rect b="b" l="l" r="r" t="t"/>
              <a:pathLst>
                <a:path extrusionOk="0" h="8831" w="8015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4148462" y="2870746"/>
              <a:ext cx="91200" cy="72579"/>
            </a:xfrm>
            <a:custGeom>
              <a:rect b="b" l="l" r="r" t="t"/>
              <a:pathLst>
                <a:path extrusionOk="0" h="6382" w="7659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3884115" y="2761763"/>
              <a:ext cx="113133" cy="67348"/>
            </a:xfrm>
            <a:custGeom>
              <a:rect b="b" l="l" r="r" t="t"/>
              <a:pathLst>
                <a:path extrusionOk="0" h="5922" w="9501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3912027" y="2795073"/>
              <a:ext cx="23684" cy="25236"/>
            </a:xfrm>
            <a:custGeom>
              <a:rect b="b" l="l" r="r" t="t"/>
              <a:pathLst>
                <a:path extrusionOk="0" h="2219" w="1989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3874161" y="2799361"/>
              <a:ext cx="60800" cy="37131"/>
            </a:xfrm>
            <a:custGeom>
              <a:rect b="b" l="l" r="r" t="t"/>
              <a:pathLst>
                <a:path extrusionOk="0" h="3265" w="5106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3889355" y="2831954"/>
              <a:ext cx="39878" cy="24041"/>
            </a:xfrm>
            <a:custGeom>
              <a:rect b="b" l="l" r="r" t="t"/>
              <a:pathLst>
                <a:path extrusionOk="0" h="2114" w="3349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82" name="Google Shape;482;p36"/>
            <p:cNvGrpSpPr/>
            <p:nvPr/>
          </p:nvGrpSpPr>
          <p:grpSpPr>
            <a:xfrm>
              <a:off x="3831056" y="2816010"/>
              <a:ext cx="37378" cy="27612"/>
              <a:chOff x="3866750" y="2520350"/>
              <a:chExt cx="78475" cy="60700"/>
            </a:xfrm>
          </p:grpSpPr>
          <p:sp>
            <p:nvSpPr>
              <p:cNvPr id="483" name="Google Shape;483;p36"/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rect b="b" l="l" r="r" t="t"/>
                <a:pathLst>
                  <a:path extrusionOk="0" h="252" w="189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36"/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rect b="b" l="l" r="r" t="t"/>
                <a:pathLst>
                  <a:path extrusionOk="0" h="127" w="106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36"/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rect b="b" l="l" r="r" t="t"/>
                <a:pathLst>
                  <a:path extrusionOk="0" h="2428" w="3139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" name="Google Shape;486;p36"/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rect b="b" l="l" r="r" t="t"/>
                <a:pathLst>
                  <a:path extrusionOk="0" h="210" w="147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87" name="Google Shape;487;p36"/>
            <p:cNvSpPr/>
            <p:nvPr/>
          </p:nvSpPr>
          <p:spPr>
            <a:xfrm>
              <a:off x="3799155" y="2842190"/>
              <a:ext cx="6990" cy="13340"/>
            </a:xfrm>
            <a:custGeom>
              <a:rect b="b" l="l" r="r" t="t"/>
              <a:pathLst>
                <a:path extrusionOk="0" h="1173" w="587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6"/>
            <p:cNvSpPr/>
            <p:nvPr/>
          </p:nvSpPr>
          <p:spPr>
            <a:xfrm>
              <a:off x="3688535" y="2836242"/>
              <a:ext cx="76506" cy="61161"/>
            </a:xfrm>
            <a:custGeom>
              <a:rect b="b" l="l" r="r" t="t"/>
              <a:pathLst>
                <a:path extrusionOk="0" h="5378" w="6425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6"/>
            <p:cNvSpPr/>
            <p:nvPr/>
          </p:nvSpPr>
          <p:spPr>
            <a:xfrm>
              <a:off x="4036603" y="2865264"/>
              <a:ext cx="11967" cy="9064"/>
            </a:xfrm>
            <a:custGeom>
              <a:rect b="b" l="l" r="r" t="t"/>
              <a:pathLst>
                <a:path extrusionOk="0" h="797" w="1005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6"/>
            <p:cNvSpPr/>
            <p:nvPr/>
          </p:nvSpPr>
          <p:spPr>
            <a:xfrm>
              <a:off x="4033614" y="2866458"/>
              <a:ext cx="140532" cy="108039"/>
            </a:xfrm>
            <a:custGeom>
              <a:rect b="b" l="l" r="r" t="t"/>
              <a:pathLst>
                <a:path extrusionOk="0" h="9500" w="11802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6"/>
            <p:cNvSpPr/>
            <p:nvPr/>
          </p:nvSpPr>
          <p:spPr>
            <a:xfrm>
              <a:off x="4026636" y="2853369"/>
              <a:ext cx="24672" cy="20004"/>
            </a:xfrm>
            <a:custGeom>
              <a:rect b="b" l="l" r="r" t="t"/>
              <a:pathLst>
                <a:path extrusionOk="0" h="1759" w="2072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6"/>
            <p:cNvSpPr/>
            <p:nvPr/>
          </p:nvSpPr>
          <p:spPr>
            <a:xfrm>
              <a:off x="3915766" y="2848615"/>
              <a:ext cx="124088" cy="48788"/>
            </a:xfrm>
            <a:custGeom>
              <a:rect b="b" l="l" r="r" t="t"/>
              <a:pathLst>
                <a:path extrusionOk="0" h="4290" w="10421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6"/>
            <p:cNvSpPr/>
            <p:nvPr/>
          </p:nvSpPr>
          <p:spPr>
            <a:xfrm>
              <a:off x="3914265" y="2848854"/>
              <a:ext cx="18945" cy="15956"/>
            </a:xfrm>
            <a:custGeom>
              <a:rect b="b" l="l" r="r" t="t"/>
              <a:pathLst>
                <a:path extrusionOk="0" h="1403" w="1591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6"/>
            <p:cNvSpPr/>
            <p:nvPr/>
          </p:nvSpPr>
          <p:spPr>
            <a:xfrm>
              <a:off x="4004703" y="2885735"/>
              <a:ext cx="66539" cy="61161"/>
            </a:xfrm>
            <a:custGeom>
              <a:rect b="b" l="l" r="r" t="t"/>
              <a:pathLst>
                <a:path extrusionOk="0" h="5378" w="5588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6"/>
            <p:cNvSpPr/>
            <p:nvPr/>
          </p:nvSpPr>
          <p:spPr>
            <a:xfrm>
              <a:off x="4059025" y="2939277"/>
              <a:ext cx="11967" cy="11668"/>
            </a:xfrm>
            <a:custGeom>
              <a:rect b="b" l="l" r="r" t="t"/>
              <a:pathLst>
                <a:path extrusionOk="0" h="1026" w="1005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6"/>
            <p:cNvSpPr/>
            <p:nvPr/>
          </p:nvSpPr>
          <p:spPr>
            <a:xfrm>
              <a:off x="3959359" y="2899768"/>
              <a:ext cx="15468" cy="8347"/>
            </a:xfrm>
            <a:custGeom>
              <a:rect b="b" l="l" r="r" t="t"/>
              <a:pathLst>
                <a:path extrusionOk="0" h="734" w="1299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6"/>
            <p:cNvSpPr/>
            <p:nvPr/>
          </p:nvSpPr>
          <p:spPr>
            <a:xfrm>
              <a:off x="3982281" y="2887395"/>
              <a:ext cx="42867" cy="36426"/>
            </a:xfrm>
            <a:custGeom>
              <a:rect b="b" l="l" r="r" t="t"/>
              <a:pathLst>
                <a:path extrusionOk="0" h="3203" w="360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6"/>
            <p:cNvSpPr/>
            <p:nvPr/>
          </p:nvSpPr>
          <p:spPr>
            <a:xfrm>
              <a:off x="3973565" y="2916668"/>
              <a:ext cx="10479" cy="29045"/>
            </a:xfrm>
            <a:custGeom>
              <a:rect b="b" l="l" r="r" t="t"/>
              <a:pathLst>
                <a:path extrusionOk="0" h="2554" w="88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6"/>
            <p:cNvSpPr/>
            <p:nvPr/>
          </p:nvSpPr>
          <p:spPr>
            <a:xfrm>
              <a:off x="3982781" y="2916668"/>
              <a:ext cx="2751" cy="5959"/>
            </a:xfrm>
            <a:custGeom>
              <a:rect b="b" l="l" r="r" t="t"/>
              <a:pathLst>
                <a:path extrusionOk="0" h="524" w="231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6"/>
            <p:cNvSpPr/>
            <p:nvPr/>
          </p:nvSpPr>
          <p:spPr>
            <a:xfrm>
              <a:off x="3979792" y="2923093"/>
              <a:ext cx="3751" cy="8336"/>
            </a:xfrm>
            <a:custGeom>
              <a:rect b="b" l="l" r="r" t="t"/>
              <a:pathLst>
                <a:path extrusionOk="0" h="733" w="315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6"/>
            <p:cNvSpPr/>
            <p:nvPr/>
          </p:nvSpPr>
          <p:spPr>
            <a:xfrm>
              <a:off x="3979792" y="2907627"/>
              <a:ext cx="8978" cy="10713"/>
            </a:xfrm>
            <a:custGeom>
              <a:rect b="b" l="l" r="r" t="t"/>
              <a:pathLst>
                <a:path extrusionOk="0" h="942" w="754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6"/>
            <p:cNvSpPr/>
            <p:nvPr/>
          </p:nvSpPr>
          <p:spPr>
            <a:xfrm>
              <a:off x="3980292" y="2915952"/>
              <a:ext cx="27661" cy="32616"/>
            </a:xfrm>
            <a:custGeom>
              <a:rect b="b" l="l" r="r" t="t"/>
              <a:pathLst>
                <a:path extrusionOk="0" h="2868" w="2323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6"/>
            <p:cNvSpPr/>
            <p:nvPr/>
          </p:nvSpPr>
          <p:spPr>
            <a:xfrm>
              <a:off x="3979792" y="2924515"/>
              <a:ext cx="142521" cy="114714"/>
            </a:xfrm>
            <a:custGeom>
              <a:rect b="b" l="l" r="r" t="t"/>
              <a:pathLst>
                <a:path extrusionOk="0" h="10087" w="11969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504" name="Google Shape;504;p36"/>
            <p:cNvSpPr/>
            <p:nvPr/>
          </p:nvSpPr>
          <p:spPr>
            <a:xfrm>
              <a:off x="4089663" y="2967116"/>
              <a:ext cx="5251" cy="10952"/>
            </a:xfrm>
            <a:custGeom>
              <a:rect b="b" l="l" r="r" t="t"/>
              <a:pathLst>
                <a:path extrusionOk="0" h="963" w="441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4095152" y="2967833"/>
              <a:ext cx="32900" cy="24758"/>
            </a:xfrm>
            <a:custGeom>
              <a:rect b="b" l="l" r="r" t="t"/>
              <a:pathLst>
                <a:path extrusionOk="0" h="2177" w="2763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6"/>
            <p:cNvSpPr/>
            <p:nvPr/>
          </p:nvSpPr>
          <p:spPr>
            <a:xfrm>
              <a:off x="4101380" y="2973303"/>
              <a:ext cx="51583" cy="60684"/>
            </a:xfrm>
            <a:custGeom>
              <a:rect b="b" l="l" r="r" t="t"/>
              <a:pathLst>
                <a:path extrusionOk="0" h="5336" w="4332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6"/>
            <p:cNvSpPr/>
            <p:nvPr/>
          </p:nvSpPr>
          <p:spPr>
            <a:xfrm>
              <a:off x="4124802" y="2964728"/>
              <a:ext cx="2751" cy="5971"/>
            </a:xfrm>
            <a:custGeom>
              <a:rect b="b" l="l" r="r" t="t"/>
              <a:pathLst>
                <a:path extrusionOk="0" h="525" w="231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4037591" y="3015893"/>
              <a:ext cx="73267" cy="45456"/>
            </a:xfrm>
            <a:custGeom>
              <a:rect b="b" l="l" r="r" t="t"/>
              <a:pathLst>
                <a:path extrusionOk="0" h="3997" w="6153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3911526" y="2929280"/>
              <a:ext cx="85972" cy="69020"/>
            </a:xfrm>
            <a:custGeom>
              <a:rect b="b" l="l" r="r" t="t"/>
              <a:pathLst>
                <a:path extrusionOk="0" h="6069" w="722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3896332" y="2997572"/>
              <a:ext cx="113621" cy="124461"/>
            </a:xfrm>
            <a:custGeom>
              <a:rect b="b" l="l" r="r" t="t"/>
              <a:pathLst>
                <a:path extrusionOk="0" h="10944" w="9542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3973815" y="3045871"/>
              <a:ext cx="104655" cy="75923"/>
            </a:xfrm>
            <a:custGeom>
              <a:rect b="b" l="l" r="r" t="t"/>
              <a:pathLst>
                <a:path extrusionOk="0" h="6676" w="8789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3996236" y="3024695"/>
              <a:ext cx="46106" cy="39042"/>
            </a:xfrm>
            <a:custGeom>
              <a:rect b="b" l="l" r="r" t="t"/>
              <a:pathLst>
                <a:path extrusionOk="0" h="3433" w="3872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4033614" y="3061110"/>
              <a:ext cx="10467" cy="11907"/>
            </a:xfrm>
            <a:custGeom>
              <a:rect b="b" l="l" r="r" t="t"/>
              <a:pathLst>
                <a:path extrusionOk="0" h="1047" w="879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6"/>
            <p:cNvSpPr/>
            <p:nvPr/>
          </p:nvSpPr>
          <p:spPr>
            <a:xfrm>
              <a:off x="4029125" y="3065864"/>
              <a:ext cx="70516" cy="89240"/>
            </a:xfrm>
            <a:custGeom>
              <a:rect b="b" l="l" r="r" t="t"/>
              <a:pathLst>
                <a:path extrusionOk="0" h="7847" w="5922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6"/>
            <p:cNvSpPr/>
            <p:nvPr/>
          </p:nvSpPr>
          <p:spPr>
            <a:xfrm>
              <a:off x="3978054" y="3108693"/>
              <a:ext cx="57811" cy="66882"/>
            </a:xfrm>
            <a:custGeom>
              <a:rect b="b" l="l" r="r" t="t"/>
              <a:pathLst>
                <a:path extrusionOk="0" h="5881" w="4855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516" name="Google Shape;516;p36"/>
            <p:cNvSpPr/>
            <p:nvPr/>
          </p:nvSpPr>
          <p:spPr>
            <a:xfrm>
              <a:off x="3963598" y="3151999"/>
              <a:ext cx="5239" cy="11"/>
            </a:xfrm>
            <a:custGeom>
              <a:rect b="b" l="l" r="r" t="t"/>
              <a:pathLst>
                <a:path extrusionOk="0" h="1" w="44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3949392" y="3117029"/>
              <a:ext cx="39878" cy="37609"/>
            </a:xfrm>
            <a:custGeom>
              <a:rect b="b" l="l" r="r" t="t"/>
              <a:pathLst>
                <a:path extrusionOk="0" h="3307" w="3349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3845999" y="3071334"/>
              <a:ext cx="89711" cy="57841"/>
            </a:xfrm>
            <a:custGeom>
              <a:rect b="b" l="l" r="r" t="t"/>
              <a:pathLst>
                <a:path extrusionOk="0" h="5086" w="7534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3809372" y="2919523"/>
              <a:ext cx="106405" cy="94483"/>
            </a:xfrm>
            <a:custGeom>
              <a:rect b="b" l="l" r="r" t="t"/>
              <a:pathLst>
                <a:path extrusionOk="0" h="8308" w="8936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3795917" y="2888589"/>
              <a:ext cx="27173" cy="50699"/>
            </a:xfrm>
            <a:custGeom>
              <a:rect b="b" l="l" r="r" t="t"/>
              <a:pathLst>
                <a:path extrusionOk="0" h="4458" w="2282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3689035" y="2890250"/>
              <a:ext cx="138044" cy="127554"/>
            </a:xfrm>
            <a:custGeom>
              <a:rect b="b" l="l" r="r" t="t"/>
              <a:pathLst>
                <a:path extrusionOk="0" h="11216" w="11593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3661636" y="2898825"/>
              <a:ext cx="79733" cy="60206"/>
            </a:xfrm>
            <a:custGeom>
              <a:rect b="b" l="l" r="r" t="t"/>
              <a:pathLst>
                <a:path extrusionOk="0" h="5294" w="6696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3632974" y="2958780"/>
              <a:ext cx="56573" cy="43318"/>
            </a:xfrm>
            <a:custGeom>
              <a:rect b="b" l="l" r="r" t="t"/>
              <a:pathLst>
                <a:path extrusionOk="0" h="3809" w="4751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3632736" y="2960691"/>
              <a:ext cx="81233" cy="85430"/>
            </a:xfrm>
            <a:custGeom>
              <a:rect b="b" l="l" r="r" t="t"/>
              <a:pathLst>
                <a:path extrusionOk="0" h="7512" w="6822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3665125" y="2976874"/>
              <a:ext cx="112121" cy="99236"/>
            </a:xfrm>
            <a:custGeom>
              <a:rect b="b" l="l" r="r" t="t"/>
              <a:pathLst>
                <a:path extrusionOk="0" h="8726" w="9416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3712457" y="3043733"/>
              <a:ext cx="51833" cy="35948"/>
            </a:xfrm>
            <a:custGeom>
              <a:rect b="b" l="l" r="r" t="t"/>
              <a:pathLst>
                <a:path extrusionOk="0" h="3161" w="4353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3628997" y="3033259"/>
              <a:ext cx="44355" cy="30956"/>
            </a:xfrm>
            <a:custGeom>
              <a:rect b="b" l="l" r="r" t="t"/>
              <a:pathLst>
                <a:path extrusionOk="0" h="2722" w="3725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3633975" y="3059916"/>
              <a:ext cx="21195" cy="12146"/>
            </a:xfrm>
            <a:custGeom>
              <a:rect b="b" l="l" r="r" t="t"/>
              <a:pathLst>
                <a:path extrusionOk="0" h="1068" w="178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3632736" y="3051591"/>
              <a:ext cx="63288" cy="45217"/>
              <a:chOff x="3450375" y="3038225"/>
              <a:chExt cx="132875" cy="99400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rect b="b" l="l" r="r" t="t"/>
                <a:pathLst>
                  <a:path extrusionOk="0" h="545" w="1842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rect b="b" l="l" r="r" t="t"/>
                <a:pathLst>
                  <a:path extrusionOk="0" h="3244" w="4081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32" name="Google Shape;532;p36"/>
            <p:cNvSpPr/>
            <p:nvPr/>
          </p:nvSpPr>
          <p:spPr>
            <a:xfrm>
              <a:off x="3657897" y="3077759"/>
              <a:ext cx="19195" cy="21903"/>
            </a:xfrm>
            <a:custGeom>
              <a:rect b="b" l="l" r="r" t="t"/>
              <a:pathLst>
                <a:path extrusionOk="0" h="1926" w="1612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3670352" y="3087756"/>
              <a:ext cx="27911" cy="28568"/>
            </a:xfrm>
            <a:custGeom>
              <a:rect b="b" l="l" r="r" t="t"/>
              <a:pathLst>
                <a:path extrusionOk="0" h="2512" w="2344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3689785" y="3073722"/>
              <a:ext cx="42617" cy="42840"/>
            </a:xfrm>
            <a:custGeom>
              <a:rect b="b" l="l" r="r" t="t"/>
              <a:pathLst>
                <a:path extrusionOk="0" h="3767" w="3579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6"/>
            <p:cNvSpPr/>
            <p:nvPr/>
          </p:nvSpPr>
          <p:spPr>
            <a:xfrm>
              <a:off x="3726412" y="3070151"/>
              <a:ext cx="29161" cy="43557"/>
            </a:xfrm>
            <a:custGeom>
              <a:rect b="b" l="l" r="r" t="t"/>
              <a:pathLst>
                <a:path extrusionOk="0" h="3830" w="2449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3746846" y="3070151"/>
              <a:ext cx="13956" cy="35459"/>
            </a:xfrm>
            <a:custGeom>
              <a:rect b="b" l="l" r="r" t="t"/>
              <a:pathLst>
                <a:path extrusionOk="0" h="3118" w="1172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3754312" y="3061110"/>
              <a:ext cx="21445" cy="42840"/>
            </a:xfrm>
            <a:custGeom>
              <a:rect b="b" l="l" r="r" t="t"/>
              <a:pathLst>
                <a:path extrusionOk="0" h="3767" w="1801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3838283" y="2987337"/>
              <a:ext cx="71755" cy="108994"/>
            </a:xfrm>
            <a:custGeom>
              <a:rect b="b" l="l" r="r" t="t"/>
              <a:pathLst>
                <a:path extrusionOk="0" h="9584" w="6026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3829555" y="3057778"/>
              <a:ext cx="2251" cy="1194"/>
            </a:xfrm>
            <a:custGeom>
              <a:rect b="b" l="l" r="r" t="t"/>
              <a:pathLst>
                <a:path extrusionOk="0" h="105" w="189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3749584" y="2988770"/>
              <a:ext cx="104905" cy="77822"/>
            </a:xfrm>
            <a:custGeom>
              <a:rect b="b" l="l" r="r" t="t"/>
              <a:pathLst>
                <a:path extrusionOk="0" h="6843" w="881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3767267" y="3053013"/>
              <a:ext cx="78744" cy="64493"/>
            </a:xfrm>
            <a:custGeom>
              <a:rect b="b" l="l" r="r" t="t"/>
              <a:pathLst>
                <a:path extrusionOk="0" h="5671" w="6613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3805645" y="3058722"/>
              <a:ext cx="52322" cy="74968"/>
            </a:xfrm>
            <a:custGeom>
              <a:rect b="b" l="l" r="r" t="t"/>
              <a:pathLst>
                <a:path extrusionOk="0" h="6592" w="4394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3805883" y="3130585"/>
              <a:ext cx="39378" cy="40702"/>
            </a:xfrm>
            <a:custGeom>
              <a:rect b="b" l="l" r="r" t="t"/>
              <a:pathLst>
                <a:path extrusionOk="0" h="3579" w="3307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3809622" y="3131301"/>
              <a:ext cx="13967" cy="8575"/>
            </a:xfrm>
            <a:custGeom>
              <a:rect b="b" l="l" r="r" t="t"/>
              <a:pathLst>
                <a:path extrusionOk="0" h="754" w="1173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3822327" y="3120122"/>
              <a:ext cx="52834" cy="59023"/>
            </a:xfrm>
            <a:custGeom>
              <a:rect b="b" l="l" r="r" t="t"/>
              <a:pathLst>
                <a:path extrusionOk="0" h="5190" w="4437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3828067" y="3174369"/>
              <a:ext cx="7478" cy="9769"/>
            </a:xfrm>
            <a:custGeom>
              <a:rect b="b" l="l" r="r" t="t"/>
              <a:pathLst>
                <a:path extrusionOk="0" h="859" w="628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3947654" y="3151533"/>
              <a:ext cx="76994" cy="74956"/>
            </a:xfrm>
            <a:custGeom>
              <a:rect b="b" l="l" r="r" t="t"/>
              <a:pathLst>
                <a:path extrusionOk="0" h="6591" w="6466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3945415" y="3152954"/>
              <a:ext cx="13956" cy="10963"/>
            </a:xfrm>
            <a:custGeom>
              <a:rect b="b" l="l" r="r" t="t"/>
              <a:pathLst>
                <a:path extrusionOk="0" h="964" w="1172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3945415" y="3159380"/>
              <a:ext cx="13706" cy="15956"/>
            </a:xfrm>
            <a:custGeom>
              <a:rect b="b" l="l" r="r" t="t"/>
              <a:pathLst>
                <a:path extrusionOk="0" h="1403" w="1151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3829055" y="3110126"/>
              <a:ext cx="131316" cy="124222"/>
            </a:xfrm>
            <a:custGeom>
              <a:rect b="b" l="l" r="r" t="t"/>
              <a:pathLst>
                <a:path extrusionOk="0" h="10923" w="11028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6CBC2"/>
                </a:solidFill>
              </a:endParaRPr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3970326" y="3207451"/>
              <a:ext cx="21934" cy="52837"/>
            </a:xfrm>
            <a:custGeom>
              <a:rect b="b" l="l" r="r" t="t"/>
              <a:pathLst>
                <a:path extrusionOk="0" h="4646" w="1842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3895082" y="3199593"/>
              <a:ext cx="81233" cy="66165"/>
            </a:xfrm>
            <a:custGeom>
              <a:rect b="b" l="l" r="r" t="t"/>
              <a:pathLst>
                <a:path extrusionOk="0" h="5818" w="6822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3824328" y="3184365"/>
              <a:ext cx="86210" cy="81393"/>
            </a:xfrm>
            <a:custGeom>
              <a:rect b="b" l="l" r="r" t="t"/>
              <a:pathLst>
                <a:path extrusionOk="0" h="7157" w="724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6"/>
            <p:cNvSpPr/>
            <p:nvPr/>
          </p:nvSpPr>
          <p:spPr>
            <a:xfrm>
              <a:off x="3916754" y="3249086"/>
              <a:ext cx="53834" cy="46889"/>
            </a:xfrm>
            <a:custGeom>
              <a:rect b="b" l="l" r="r" t="t"/>
              <a:pathLst>
                <a:path extrusionOk="0" h="4123" w="4521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3879638" y="3263609"/>
              <a:ext cx="64539" cy="61639"/>
            </a:xfrm>
            <a:custGeom>
              <a:rect b="b" l="l" r="r" t="t"/>
              <a:pathLst>
                <a:path extrusionOk="0" h="5420" w="542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3824578" y="3257889"/>
              <a:ext cx="92188" cy="82826"/>
            </a:xfrm>
            <a:custGeom>
              <a:rect b="b" l="l" r="r" t="t"/>
              <a:pathLst>
                <a:path extrusionOk="0" h="7283" w="7742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6B65"/>
                </a:solidFill>
              </a:endParaRPr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3953131" y="3215060"/>
              <a:ext cx="71767" cy="110427"/>
            </a:xfrm>
            <a:custGeom>
              <a:rect b="b" l="l" r="r" t="t"/>
              <a:pathLst>
                <a:path extrusionOk="0" h="9710" w="6027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3951893" y="3317378"/>
              <a:ext cx="9978" cy="10724"/>
            </a:xfrm>
            <a:custGeom>
              <a:rect b="b" l="l" r="r" t="t"/>
              <a:pathLst>
                <a:path extrusionOk="0" h="943" w="838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3925232" y="3338554"/>
              <a:ext cx="15956" cy="14295"/>
            </a:xfrm>
            <a:custGeom>
              <a:rect b="b" l="l" r="r" t="t"/>
              <a:pathLst>
                <a:path extrusionOk="0" h="1257" w="134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4226694" y="2879548"/>
              <a:ext cx="50095" cy="39508"/>
            </a:xfrm>
            <a:custGeom>
              <a:rect b="b" l="l" r="r" t="t"/>
              <a:pathLst>
                <a:path extrusionOk="0" h="3474" w="4207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4226694" y="2879548"/>
              <a:ext cx="50095" cy="39508"/>
            </a:xfrm>
            <a:custGeom>
              <a:rect b="b" l="l" r="r" t="t"/>
              <a:pathLst>
                <a:path extrusionOk="0" h="3474" w="4207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6"/>
            <p:cNvSpPr/>
            <p:nvPr/>
          </p:nvSpPr>
          <p:spPr>
            <a:xfrm>
              <a:off x="4014919" y="2846238"/>
              <a:ext cx="33651" cy="9053"/>
            </a:xfrm>
            <a:custGeom>
              <a:rect b="b" l="l" r="r" t="t"/>
              <a:pathLst>
                <a:path extrusionOk="0" h="796" w="2826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6"/>
            <p:cNvSpPr/>
            <p:nvPr/>
          </p:nvSpPr>
          <p:spPr>
            <a:xfrm>
              <a:off x="4036853" y="2853608"/>
              <a:ext cx="1250" cy="1205"/>
            </a:xfrm>
            <a:custGeom>
              <a:rect b="b" l="l" r="r" t="t"/>
              <a:pathLst>
                <a:path extrusionOk="0" fill="none" h="106" w="105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solidFill>
              <a:schemeClr val="accent2"/>
            </a:solidFill>
            <a:ln cap="rnd" cmpd="sng" w="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4346543" y="2948318"/>
              <a:ext cx="21183" cy="11907"/>
            </a:xfrm>
            <a:custGeom>
              <a:rect b="b" l="l" r="r" t="t"/>
              <a:pathLst>
                <a:path extrusionOk="0" h="1047" w="1779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3878888" y="2847660"/>
              <a:ext cx="16706" cy="13579"/>
            </a:xfrm>
            <a:custGeom>
              <a:rect b="b" l="l" r="r" t="t"/>
              <a:pathLst>
                <a:path extrusionOk="0" h="1194" w="1403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6"/>
            <p:cNvSpPr/>
            <p:nvPr/>
          </p:nvSpPr>
          <p:spPr>
            <a:xfrm>
              <a:off x="3865182" y="2817204"/>
              <a:ext cx="27923" cy="34993"/>
            </a:xfrm>
            <a:custGeom>
              <a:rect b="b" l="l" r="r" t="t"/>
              <a:pathLst>
                <a:path extrusionOk="0" h="3077" w="2345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7" name="Google Shape;567;p36"/>
          <p:cNvSpPr txBox="1"/>
          <p:nvPr>
            <p:ph idx="4294967295" type="title"/>
          </p:nvPr>
        </p:nvSpPr>
        <p:spPr>
          <a:xfrm>
            <a:off x="7123053" y="2347450"/>
            <a:ext cx="1607100" cy="4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</a:rPr>
              <a:t>MARS</a:t>
            </a:r>
            <a:endParaRPr sz="1800">
              <a:solidFill>
                <a:schemeClr val="accent4"/>
              </a:solidFill>
            </a:endParaRPr>
          </a:p>
        </p:txBody>
      </p:sp>
      <p:sp>
        <p:nvSpPr>
          <p:cNvPr id="568" name="Google Shape;568;p36"/>
          <p:cNvSpPr txBox="1"/>
          <p:nvPr>
            <p:ph idx="4294967295" type="subTitle"/>
          </p:nvPr>
        </p:nvSpPr>
        <p:spPr>
          <a:xfrm>
            <a:off x="7123047" y="2754100"/>
            <a:ext cx="1445400" cy="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It’s actually a cold place</a:t>
            </a:r>
            <a:endParaRPr sz="1400"/>
          </a:p>
        </p:txBody>
      </p:sp>
      <p:sp>
        <p:nvSpPr>
          <p:cNvPr id="569" name="Google Shape;569;p36"/>
          <p:cNvSpPr txBox="1"/>
          <p:nvPr>
            <p:ph idx="4294967295" type="title"/>
          </p:nvPr>
        </p:nvSpPr>
        <p:spPr>
          <a:xfrm>
            <a:off x="490056" y="2436125"/>
            <a:ext cx="1607100" cy="4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</a:rPr>
              <a:t>SATURN</a:t>
            </a:r>
            <a:endParaRPr sz="1800">
              <a:solidFill>
                <a:schemeClr val="accent3"/>
              </a:solidFill>
            </a:endParaRPr>
          </a:p>
        </p:txBody>
      </p:sp>
      <p:sp>
        <p:nvSpPr>
          <p:cNvPr id="570" name="Google Shape;570;p36"/>
          <p:cNvSpPr txBox="1"/>
          <p:nvPr>
            <p:ph idx="4294967295" type="subTitle"/>
          </p:nvPr>
        </p:nvSpPr>
        <p:spPr>
          <a:xfrm>
            <a:off x="490047" y="2842767"/>
            <a:ext cx="1607100" cy="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It’s a gas giant and has rings</a:t>
            </a:r>
            <a:endParaRPr sz="1400"/>
          </a:p>
        </p:txBody>
      </p:sp>
      <p:sp>
        <p:nvSpPr>
          <p:cNvPr id="571" name="Google Shape;571;p36"/>
          <p:cNvSpPr txBox="1"/>
          <p:nvPr>
            <p:ph idx="4294967295" type="title"/>
          </p:nvPr>
        </p:nvSpPr>
        <p:spPr>
          <a:xfrm>
            <a:off x="936681" y="3607531"/>
            <a:ext cx="1607100" cy="4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VENUS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572" name="Google Shape;572;p36"/>
          <p:cNvSpPr txBox="1"/>
          <p:nvPr>
            <p:ph idx="4294967295" type="subTitle"/>
          </p:nvPr>
        </p:nvSpPr>
        <p:spPr>
          <a:xfrm>
            <a:off x="936672" y="4014172"/>
            <a:ext cx="1607100" cy="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This planet has a beautiful name</a:t>
            </a:r>
            <a:endParaRPr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7"/>
          <p:cNvSpPr txBox="1"/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PERCENTAGES</a:t>
            </a:r>
            <a:endParaRPr/>
          </a:p>
        </p:txBody>
      </p:sp>
      <p:grpSp>
        <p:nvGrpSpPr>
          <p:cNvPr id="578" name="Google Shape;578;p37"/>
          <p:cNvGrpSpPr/>
          <p:nvPr/>
        </p:nvGrpSpPr>
        <p:grpSpPr>
          <a:xfrm>
            <a:off x="3208350" y="1693600"/>
            <a:ext cx="2727300" cy="1878900"/>
            <a:chOff x="2472850" y="2351650"/>
            <a:chExt cx="2727300" cy="1878900"/>
          </a:xfrm>
        </p:grpSpPr>
        <p:sp>
          <p:nvSpPr>
            <p:cNvPr id="579" name="Google Shape;579;p37"/>
            <p:cNvSpPr/>
            <p:nvPr/>
          </p:nvSpPr>
          <p:spPr>
            <a:xfrm>
              <a:off x="2472850" y="2351650"/>
              <a:ext cx="2727300" cy="1878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7"/>
            <p:cNvSpPr/>
            <p:nvPr/>
          </p:nvSpPr>
          <p:spPr>
            <a:xfrm>
              <a:off x="2650900" y="2535850"/>
              <a:ext cx="2371200" cy="1510500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1" name="Google Shape;581;p37"/>
          <p:cNvGrpSpPr/>
          <p:nvPr/>
        </p:nvGrpSpPr>
        <p:grpSpPr>
          <a:xfrm>
            <a:off x="6154043" y="2336118"/>
            <a:ext cx="1794836" cy="1236504"/>
            <a:chOff x="2472850" y="2351650"/>
            <a:chExt cx="2727300" cy="1878900"/>
          </a:xfrm>
        </p:grpSpPr>
        <p:sp>
          <p:nvSpPr>
            <p:cNvPr id="582" name="Google Shape;582;p37"/>
            <p:cNvSpPr/>
            <p:nvPr/>
          </p:nvSpPr>
          <p:spPr>
            <a:xfrm>
              <a:off x="2472850" y="2351650"/>
              <a:ext cx="2727300" cy="1878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7"/>
            <p:cNvSpPr/>
            <p:nvPr/>
          </p:nvSpPr>
          <p:spPr>
            <a:xfrm>
              <a:off x="2650900" y="2535850"/>
              <a:ext cx="2371200" cy="1510500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4" name="Google Shape;584;p37"/>
          <p:cNvGrpSpPr/>
          <p:nvPr/>
        </p:nvGrpSpPr>
        <p:grpSpPr>
          <a:xfrm>
            <a:off x="1195118" y="2336118"/>
            <a:ext cx="1794836" cy="1236504"/>
            <a:chOff x="2472850" y="2351650"/>
            <a:chExt cx="2727300" cy="1878900"/>
          </a:xfrm>
        </p:grpSpPr>
        <p:sp>
          <p:nvSpPr>
            <p:cNvPr id="585" name="Google Shape;585;p37"/>
            <p:cNvSpPr/>
            <p:nvPr/>
          </p:nvSpPr>
          <p:spPr>
            <a:xfrm>
              <a:off x="2472850" y="2351650"/>
              <a:ext cx="2727300" cy="1878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7"/>
            <p:cNvSpPr/>
            <p:nvPr/>
          </p:nvSpPr>
          <p:spPr>
            <a:xfrm>
              <a:off x="2650900" y="2535850"/>
              <a:ext cx="2371200" cy="1510500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7" name="Google Shape;587;p37"/>
          <p:cNvSpPr txBox="1"/>
          <p:nvPr>
            <p:ph idx="4294967295" type="subTitle"/>
          </p:nvPr>
        </p:nvSpPr>
        <p:spPr>
          <a:xfrm>
            <a:off x="3674550" y="3727950"/>
            <a:ext cx="1794900" cy="7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Jupiter is the biggest planet of them all</a:t>
            </a:r>
            <a:endParaRPr sz="14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</p:txBody>
      </p:sp>
      <p:sp>
        <p:nvSpPr>
          <p:cNvPr id="588" name="Google Shape;588;p37"/>
          <p:cNvSpPr txBox="1"/>
          <p:nvPr>
            <p:ph idx="4294967295" type="title"/>
          </p:nvPr>
        </p:nvSpPr>
        <p:spPr>
          <a:xfrm>
            <a:off x="3394125" y="1880525"/>
            <a:ext cx="2341500" cy="152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lt1"/>
                </a:solidFill>
              </a:rPr>
              <a:t>6</a:t>
            </a:r>
            <a:r>
              <a:rPr lang="en" sz="5200">
                <a:solidFill>
                  <a:schemeClr val="lt1"/>
                </a:solidFill>
              </a:rPr>
              <a:t>0</a:t>
            </a:r>
            <a:r>
              <a:rPr lang="en" sz="5200">
                <a:solidFill>
                  <a:schemeClr val="lt1"/>
                </a:solidFill>
              </a:rPr>
              <a:t>%</a:t>
            </a:r>
            <a:endParaRPr sz="5200">
              <a:solidFill>
                <a:schemeClr val="lt1"/>
              </a:solidFill>
            </a:endParaRPr>
          </a:p>
        </p:txBody>
      </p:sp>
      <p:sp>
        <p:nvSpPr>
          <p:cNvPr id="589" name="Google Shape;589;p37"/>
          <p:cNvSpPr txBox="1"/>
          <p:nvPr>
            <p:ph idx="4294967295" type="subTitle"/>
          </p:nvPr>
        </p:nvSpPr>
        <p:spPr>
          <a:xfrm>
            <a:off x="6154000" y="3727950"/>
            <a:ext cx="1794900" cy="7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Mars is full of iron oxide dust</a:t>
            </a:r>
            <a:endParaRPr sz="14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</p:txBody>
      </p:sp>
      <p:sp>
        <p:nvSpPr>
          <p:cNvPr id="590" name="Google Shape;590;p37"/>
          <p:cNvSpPr txBox="1"/>
          <p:nvPr>
            <p:ph idx="4294967295" type="subTitle"/>
          </p:nvPr>
        </p:nvSpPr>
        <p:spPr>
          <a:xfrm>
            <a:off x="1195100" y="3727950"/>
            <a:ext cx="1794900" cy="7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Saturn is a gas giant and has rings</a:t>
            </a:r>
            <a:endParaRPr sz="1400"/>
          </a:p>
        </p:txBody>
      </p:sp>
      <p:sp>
        <p:nvSpPr>
          <p:cNvPr id="591" name="Google Shape;591;p37"/>
          <p:cNvSpPr txBox="1"/>
          <p:nvPr>
            <p:ph idx="4294967295" type="title"/>
          </p:nvPr>
        </p:nvSpPr>
        <p:spPr>
          <a:xfrm>
            <a:off x="6254900" y="2462375"/>
            <a:ext cx="1575900" cy="10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20</a:t>
            </a:r>
            <a:r>
              <a:rPr lang="en" sz="3000">
                <a:solidFill>
                  <a:schemeClr val="lt1"/>
                </a:solidFill>
              </a:rPr>
              <a:t>%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592" name="Google Shape;592;p37"/>
          <p:cNvSpPr txBox="1"/>
          <p:nvPr>
            <p:ph idx="4294967295" type="title"/>
          </p:nvPr>
        </p:nvSpPr>
        <p:spPr>
          <a:xfrm>
            <a:off x="1313200" y="2451275"/>
            <a:ext cx="1575900" cy="10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20</a:t>
            </a:r>
            <a:r>
              <a:rPr lang="en" sz="3000">
                <a:solidFill>
                  <a:schemeClr val="lt1"/>
                </a:solidFill>
              </a:rPr>
              <a:t>%</a:t>
            </a:r>
            <a:endParaRPr sz="3000">
              <a:solidFill>
                <a:schemeClr val="lt1"/>
              </a:solidFill>
            </a:endParaRPr>
          </a:p>
        </p:txBody>
      </p:sp>
      <p:cxnSp>
        <p:nvCxnSpPr>
          <p:cNvPr id="593" name="Google Shape;593;p37"/>
          <p:cNvCxnSpPr>
            <a:stCxn id="590" idx="2"/>
          </p:cNvCxnSpPr>
          <p:nvPr/>
        </p:nvCxnSpPr>
        <p:spPr>
          <a:xfrm>
            <a:off x="2092550" y="4450350"/>
            <a:ext cx="0" cy="10062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4" name="Google Shape;594;p37"/>
          <p:cNvCxnSpPr>
            <a:stCxn id="587" idx="2"/>
          </p:cNvCxnSpPr>
          <p:nvPr/>
        </p:nvCxnSpPr>
        <p:spPr>
          <a:xfrm>
            <a:off x="4572000" y="4450350"/>
            <a:ext cx="0" cy="15084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5" name="Google Shape;595;p37"/>
          <p:cNvCxnSpPr>
            <a:stCxn id="589" idx="2"/>
          </p:cNvCxnSpPr>
          <p:nvPr/>
        </p:nvCxnSpPr>
        <p:spPr>
          <a:xfrm>
            <a:off x="7051450" y="4450350"/>
            <a:ext cx="0" cy="9993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38"/>
          <p:cNvGrpSpPr/>
          <p:nvPr/>
        </p:nvGrpSpPr>
        <p:grpSpPr>
          <a:xfrm>
            <a:off x="-2" y="-34950"/>
            <a:ext cx="5042702" cy="5213400"/>
            <a:chOff x="-2" y="-34950"/>
            <a:chExt cx="5042702" cy="5213400"/>
          </a:xfrm>
        </p:grpSpPr>
        <p:pic>
          <p:nvPicPr>
            <p:cNvPr id="601" name="Google Shape;601;p38"/>
            <p:cNvPicPr preferRelativeResize="0"/>
            <p:nvPr/>
          </p:nvPicPr>
          <p:blipFill rotWithShape="1">
            <a:blip r:embed="rId3">
              <a:alphaModFix/>
            </a:blip>
            <a:srcRect b="0" l="34212" r="11377" t="0"/>
            <a:stretch/>
          </p:blipFill>
          <p:spPr>
            <a:xfrm flipH="1">
              <a:off x="-2" y="-34950"/>
              <a:ext cx="5042700" cy="5213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2" name="Google Shape;602;p38"/>
            <p:cNvSpPr/>
            <p:nvPr/>
          </p:nvSpPr>
          <p:spPr>
            <a:xfrm>
              <a:off x="0" y="-34950"/>
              <a:ext cx="5042700" cy="5213400"/>
            </a:xfrm>
            <a:prstGeom prst="rect">
              <a:avLst/>
            </a:prstGeom>
            <a:solidFill>
              <a:srgbClr val="DA3B3B">
                <a:alpha val="58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3" name="Google Shape;603;p38"/>
          <p:cNvGrpSpPr/>
          <p:nvPr/>
        </p:nvGrpSpPr>
        <p:grpSpPr>
          <a:xfrm>
            <a:off x="3648650" y="1158400"/>
            <a:ext cx="5752750" cy="3217500"/>
            <a:chOff x="3648650" y="1158400"/>
            <a:chExt cx="5752750" cy="3217500"/>
          </a:xfrm>
        </p:grpSpPr>
        <p:sp>
          <p:nvSpPr>
            <p:cNvPr id="604" name="Google Shape;604;p38"/>
            <p:cNvSpPr/>
            <p:nvPr/>
          </p:nvSpPr>
          <p:spPr>
            <a:xfrm>
              <a:off x="3648650" y="1158400"/>
              <a:ext cx="5576100" cy="3217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8"/>
            <p:cNvSpPr/>
            <p:nvPr/>
          </p:nvSpPr>
          <p:spPr>
            <a:xfrm>
              <a:off x="3825300" y="1316050"/>
              <a:ext cx="5576100" cy="2902200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6" name="Google Shape;606;p38"/>
          <p:cNvSpPr txBox="1"/>
          <p:nvPr>
            <p:ph type="title"/>
          </p:nvPr>
        </p:nvSpPr>
        <p:spPr>
          <a:xfrm>
            <a:off x="4305650" y="1613625"/>
            <a:ext cx="3677400" cy="139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8,987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07" name="Google Shape;607;p38"/>
          <p:cNvSpPr txBox="1"/>
          <p:nvPr>
            <p:ph idx="1" type="body"/>
          </p:nvPr>
        </p:nvSpPr>
        <p:spPr>
          <a:xfrm>
            <a:off x="4305650" y="3090150"/>
            <a:ext cx="3522000" cy="7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Number of patients successfully treated last year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9"/>
          <p:cNvSpPr txBox="1"/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613" name="Google Shape;613;p39"/>
          <p:cNvSpPr txBox="1"/>
          <p:nvPr>
            <p:ph idx="2" type="title"/>
          </p:nvPr>
        </p:nvSpPr>
        <p:spPr>
          <a:xfrm>
            <a:off x="1356185" y="2912350"/>
            <a:ext cx="2395800" cy="6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</a:t>
            </a:r>
            <a:r>
              <a:rPr lang="en"/>
              <a:t> JENNA DOE</a:t>
            </a:r>
            <a:endParaRPr/>
          </a:p>
        </p:txBody>
      </p:sp>
      <p:sp>
        <p:nvSpPr>
          <p:cNvPr id="614" name="Google Shape;614;p39"/>
          <p:cNvSpPr txBox="1"/>
          <p:nvPr>
            <p:ph idx="1" type="subTitle"/>
          </p:nvPr>
        </p:nvSpPr>
        <p:spPr>
          <a:xfrm>
            <a:off x="1356175" y="3469850"/>
            <a:ext cx="2395800" cy="13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“Despite being red, Mars is a cold place. It’s full of iron oxide dust, which gives the planet its reddish cast”</a:t>
            </a:r>
            <a:endParaRPr/>
          </a:p>
        </p:txBody>
      </p:sp>
      <p:sp>
        <p:nvSpPr>
          <p:cNvPr id="615" name="Google Shape;615;p39"/>
          <p:cNvSpPr txBox="1"/>
          <p:nvPr>
            <p:ph idx="3" type="title"/>
          </p:nvPr>
        </p:nvSpPr>
        <p:spPr>
          <a:xfrm>
            <a:off x="5392015" y="2912350"/>
            <a:ext cx="2395800" cy="6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GUS McKANE</a:t>
            </a:r>
            <a:endParaRPr/>
          </a:p>
        </p:txBody>
      </p:sp>
      <p:sp>
        <p:nvSpPr>
          <p:cNvPr id="616" name="Google Shape;616;p39"/>
          <p:cNvSpPr txBox="1"/>
          <p:nvPr>
            <p:ph idx="4" type="subTitle"/>
          </p:nvPr>
        </p:nvSpPr>
        <p:spPr>
          <a:xfrm>
            <a:off x="5392017" y="3469850"/>
            <a:ext cx="2395800" cy="13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“Neptune is the farthest planet from the Sun and the fourth-largest by diameter in the Solar System”</a:t>
            </a:r>
            <a:endParaRPr/>
          </a:p>
        </p:txBody>
      </p:sp>
      <p:grpSp>
        <p:nvGrpSpPr>
          <p:cNvPr id="617" name="Google Shape;617;p39"/>
          <p:cNvGrpSpPr/>
          <p:nvPr/>
        </p:nvGrpSpPr>
        <p:grpSpPr>
          <a:xfrm>
            <a:off x="2098273" y="1553961"/>
            <a:ext cx="911612" cy="911612"/>
            <a:chOff x="1436200" y="1457925"/>
            <a:chExt cx="983400" cy="983400"/>
          </a:xfrm>
        </p:grpSpPr>
        <p:sp>
          <p:nvSpPr>
            <p:cNvPr id="618" name="Google Shape;618;p39"/>
            <p:cNvSpPr/>
            <p:nvPr/>
          </p:nvSpPr>
          <p:spPr>
            <a:xfrm>
              <a:off x="1436200" y="1457925"/>
              <a:ext cx="983400" cy="98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1557850" y="1579575"/>
              <a:ext cx="740100" cy="740100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0" name="Google Shape;620;p39"/>
          <p:cNvGrpSpPr/>
          <p:nvPr/>
        </p:nvGrpSpPr>
        <p:grpSpPr>
          <a:xfrm>
            <a:off x="6134123" y="1553961"/>
            <a:ext cx="911612" cy="911612"/>
            <a:chOff x="1436200" y="1457925"/>
            <a:chExt cx="983400" cy="983400"/>
          </a:xfrm>
        </p:grpSpPr>
        <p:sp>
          <p:nvSpPr>
            <p:cNvPr id="621" name="Google Shape;621;p39"/>
            <p:cNvSpPr/>
            <p:nvPr/>
          </p:nvSpPr>
          <p:spPr>
            <a:xfrm>
              <a:off x="1436200" y="1457925"/>
              <a:ext cx="983400" cy="98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9"/>
            <p:cNvSpPr/>
            <p:nvPr/>
          </p:nvSpPr>
          <p:spPr>
            <a:xfrm>
              <a:off x="1557850" y="1579575"/>
              <a:ext cx="740100" cy="740100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623" name="Google Shape;623;p39"/>
          <p:cNvCxnSpPr>
            <a:stCxn id="618" idx="2"/>
            <a:endCxn id="613" idx="0"/>
          </p:cNvCxnSpPr>
          <p:nvPr/>
        </p:nvCxnSpPr>
        <p:spPr>
          <a:xfrm flipH="1" rot="-5400000">
            <a:off x="2331029" y="2688623"/>
            <a:ext cx="446700" cy="600"/>
          </a:xfrm>
          <a:prstGeom prst="bentConnector3">
            <a:avLst>
              <a:gd fmla="val 50009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4" name="Google Shape;624;p39"/>
          <p:cNvCxnSpPr>
            <a:stCxn id="621" idx="2"/>
            <a:endCxn id="615" idx="0"/>
          </p:cNvCxnSpPr>
          <p:nvPr/>
        </p:nvCxnSpPr>
        <p:spPr>
          <a:xfrm flipH="1" rot="-5400000">
            <a:off x="6366879" y="2688623"/>
            <a:ext cx="446700" cy="600"/>
          </a:xfrm>
          <a:prstGeom prst="bentConnector3">
            <a:avLst>
              <a:gd fmla="val 50009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25" name="Google Shape;625;p39"/>
          <p:cNvGrpSpPr/>
          <p:nvPr/>
        </p:nvGrpSpPr>
        <p:grpSpPr>
          <a:xfrm>
            <a:off x="2398121" y="1840132"/>
            <a:ext cx="311899" cy="339253"/>
            <a:chOff x="2104275" y="3806450"/>
            <a:chExt cx="442975" cy="481825"/>
          </a:xfrm>
        </p:grpSpPr>
        <p:sp>
          <p:nvSpPr>
            <p:cNvPr id="626" name="Google Shape;626;p39"/>
            <p:cNvSpPr/>
            <p:nvPr/>
          </p:nvSpPr>
          <p:spPr>
            <a:xfrm>
              <a:off x="2104275" y="3806450"/>
              <a:ext cx="442975" cy="481825"/>
            </a:xfrm>
            <a:custGeom>
              <a:rect b="b" l="l" r="r" t="t"/>
              <a:pathLst>
                <a:path extrusionOk="0" h="19273" w="17719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2284200" y="4005050"/>
              <a:ext cx="84700" cy="84700"/>
            </a:xfrm>
            <a:custGeom>
              <a:rect b="b" l="l" r="r" t="t"/>
              <a:pathLst>
                <a:path extrusionOk="0" h="3388" w="3388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28" name="Google Shape;628;p39"/>
          <p:cNvGrpSpPr/>
          <p:nvPr/>
        </p:nvGrpSpPr>
        <p:grpSpPr>
          <a:xfrm>
            <a:off x="6443513" y="1840132"/>
            <a:ext cx="293416" cy="339253"/>
            <a:chOff x="2710875" y="3806450"/>
            <a:chExt cx="416725" cy="481825"/>
          </a:xfrm>
        </p:grpSpPr>
        <p:sp>
          <p:nvSpPr>
            <p:cNvPr id="629" name="Google Shape;629;p39"/>
            <p:cNvSpPr/>
            <p:nvPr/>
          </p:nvSpPr>
          <p:spPr>
            <a:xfrm>
              <a:off x="2710875" y="4144450"/>
              <a:ext cx="416725" cy="143825"/>
            </a:xfrm>
            <a:custGeom>
              <a:rect b="b" l="l" r="r" t="t"/>
              <a:pathLst>
                <a:path extrusionOk="0" h="5753" w="16669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30" name="Google Shape;630;p39"/>
            <p:cNvSpPr/>
            <p:nvPr/>
          </p:nvSpPr>
          <p:spPr>
            <a:xfrm>
              <a:off x="2784800" y="3806450"/>
              <a:ext cx="268850" cy="309800"/>
            </a:xfrm>
            <a:custGeom>
              <a:rect b="b" l="l" r="r" t="t"/>
              <a:pathLst>
                <a:path extrusionOk="0" h="12392" w="10754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5" name="Google Shape;635;p40"/>
          <p:cNvGrpSpPr/>
          <p:nvPr/>
        </p:nvGrpSpPr>
        <p:grpSpPr>
          <a:xfrm>
            <a:off x="1263406" y="963645"/>
            <a:ext cx="2911697" cy="1383012"/>
            <a:chOff x="831400" y="1141275"/>
            <a:chExt cx="2544300" cy="1084800"/>
          </a:xfrm>
        </p:grpSpPr>
        <p:sp>
          <p:nvSpPr>
            <p:cNvPr id="636" name="Google Shape;636;p40"/>
            <p:cNvSpPr/>
            <p:nvPr/>
          </p:nvSpPr>
          <p:spPr>
            <a:xfrm>
              <a:off x="831400" y="1141275"/>
              <a:ext cx="2544300" cy="1084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0"/>
            <p:cNvSpPr/>
            <p:nvPr/>
          </p:nvSpPr>
          <p:spPr>
            <a:xfrm>
              <a:off x="967000" y="1272523"/>
              <a:ext cx="2273100" cy="822300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8" name="Google Shape;638;p40"/>
          <p:cNvSpPr txBox="1"/>
          <p:nvPr>
            <p:ph type="title"/>
          </p:nvPr>
        </p:nvSpPr>
        <p:spPr>
          <a:xfrm>
            <a:off x="1356810" y="1558003"/>
            <a:ext cx="2808000" cy="56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DISCUSSION SUMMARY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39" name="Google Shape;639;p40"/>
          <p:cNvSpPr txBox="1"/>
          <p:nvPr>
            <p:ph idx="1" type="body"/>
          </p:nvPr>
        </p:nvSpPr>
        <p:spPr>
          <a:xfrm>
            <a:off x="1264710" y="2730028"/>
            <a:ext cx="2992200" cy="17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 and the smallest one in the Solar System—it’s only a bit larger than the Moon. The planet’s name has nothing to do with the liquid metal, since Mercury was named after the Roman messenger god</a:t>
            </a:r>
            <a:endParaRPr/>
          </a:p>
        </p:txBody>
      </p:sp>
      <p:grpSp>
        <p:nvGrpSpPr>
          <p:cNvPr id="640" name="Google Shape;640;p40"/>
          <p:cNvGrpSpPr/>
          <p:nvPr/>
        </p:nvGrpSpPr>
        <p:grpSpPr>
          <a:xfrm>
            <a:off x="5613799" y="-26925"/>
            <a:ext cx="3530201" cy="5197376"/>
            <a:chOff x="5613799" y="-26925"/>
            <a:chExt cx="3530201" cy="5197376"/>
          </a:xfrm>
        </p:grpSpPr>
        <p:pic>
          <p:nvPicPr>
            <p:cNvPr id="641" name="Google Shape;641;p40"/>
            <p:cNvPicPr preferRelativeResize="0"/>
            <p:nvPr/>
          </p:nvPicPr>
          <p:blipFill rotWithShape="1">
            <a:blip r:embed="rId3">
              <a:alphaModFix/>
            </a:blip>
            <a:srcRect b="0" l="35028" r="19638" t="0"/>
            <a:stretch/>
          </p:blipFill>
          <p:spPr>
            <a:xfrm>
              <a:off x="5613799" y="-26925"/>
              <a:ext cx="3530201" cy="51973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2" name="Google Shape;642;p40"/>
            <p:cNvSpPr/>
            <p:nvPr/>
          </p:nvSpPr>
          <p:spPr>
            <a:xfrm>
              <a:off x="5613800" y="0"/>
              <a:ext cx="3530100" cy="5143500"/>
            </a:xfrm>
            <a:prstGeom prst="rect">
              <a:avLst/>
            </a:prstGeom>
            <a:solidFill>
              <a:srgbClr val="DA3B3B">
                <a:alpha val="1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41"/>
          <p:cNvSpPr txBox="1"/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</a:t>
            </a:r>
            <a:endParaRPr/>
          </a:p>
        </p:txBody>
      </p:sp>
      <p:graphicFrame>
        <p:nvGraphicFramePr>
          <p:cNvPr id="648" name="Google Shape;648;p41"/>
          <p:cNvGraphicFramePr/>
          <p:nvPr/>
        </p:nvGraphicFramePr>
        <p:xfrm>
          <a:off x="1570988" y="1806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{DA5C280B-FA0B-4B13-8DBB-09D0EB387E61}</a:tableStyleId>
              </a:tblPr>
              <a:tblGrid>
                <a:gridCol w="1200400"/>
                <a:gridCol w="1200400"/>
                <a:gridCol w="1200400"/>
                <a:gridCol w="1200400"/>
                <a:gridCol w="1200400"/>
              </a:tblGrid>
              <a:tr h="635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ighteous"/>
                          <a:ea typeface="Righteous"/>
                          <a:cs typeface="Righteous"/>
                          <a:sym typeface="Righteous"/>
                        </a:rPr>
                        <a:t>JUPITER</a:t>
                      </a:r>
                      <a:endParaRPr sz="12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ighteous"/>
                          <a:ea typeface="Righteous"/>
                          <a:cs typeface="Righteous"/>
                          <a:sym typeface="Righteous"/>
                        </a:rPr>
                        <a:t>MERCURY</a:t>
                      </a:r>
                      <a:endParaRPr sz="12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ighteous"/>
                          <a:ea typeface="Righteous"/>
                          <a:cs typeface="Righteous"/>
                          <a:sym typeface="Righteous"/>
                        </a:rPr>
                        <a:t>VENUS</a:t>
                      </a:r>
                      <a:endParaRPr sz="12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ighteous"/>
                          <a:ea typeface="Righteous"/>
                          <a:cs typeface="Righteous"/>
                          <a:sym typeface="Righteous"/>
                        </a:rPr>
                        <a:t>MARS</a:t>
                      </a:r>
                      <a:endParaRPr sz="12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635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ighteous"/>
                          <a:ea typeface="Righteous"/>
                          <a:cs typeface="Righteous"/>
                          <a:sym typeface="Righteous"/>
                        </a:rPr>
                        <a:t>FACTOR 1</a:t>
                      </a:r>
                      <a:endParaRPr sz="12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35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ighteous"/>
                          <a:ea typeface="Righteous"/>
                          <a:cs typeface="Righteous"/>
                          <a:sym typeface="Righteous"/>
                        </a:rPr>
                        <a:t>FACTOR 2</a:t>
                      </a:r>
                      <a:endParaRPr sz="12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35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ighteous"/>
                          <a:ea typeface="Righteous"/>
                          <a:cs typeface="Righteous"/>
                          <a:sym typeface="Righteous"/>
                        </a:rPr>
                        <a:t>FACTOR 3</a:t>
                      </a:r>
                      <a:endParaRPr sz="12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649" name="Google Shape;649;p41"/>
          <p:cNvSpPr/>
          <p:nvPr/>
        </p:nvSpPr>
        <p:spPr>
          <a:xfrm>
            <a:off x="3250650" y="2679462"/>
            <a:ext cx="242111" cy="160143"/>
          </a:xfrm>
          <a:custGeom>
            <a:rect b="b" l="l" r="r" t="t"/>
            <a:pathLst>
              <a:path extrusionOk="0" h="5030" w="7604">
                <a:moveTo>
                  <a:pt x="6852" y="0"/>
                </a:moveTo>
                <a:cubicBezTo>
                  <a:pt x="6851" y="0"/>
                  <a:pt x="6850" y="0"/>
                  <a:pt x="6848" y="0"/>
                </a:cubicBezTo>
                <a:cubicBezTo>
                  <a:pt x="6698" y="0"/>
                  <a:pt x="6556" y="57"/>
                  <a:pt x="6451" y="163"/>
                </a:cubicBezTo>
                <a:lnTo>
                  <a:pt x="3334" y="3279"/>
                </a:lnTo>
                <a:cubicBezTo>
                  <a:pt x="3224" y="3391"/>
                  <a:pt x="3080" y="3447"/>
                  <a:pt x="2935" y="3447"/>
                </a:cubicBezTo>
                <a:cubicBezTo>
                  <a:pt x="2791" y="3447"/>
                  <a:pt x="2646" y="3391"/>
                  <a:pt x="2536" y="3279"/>
                </a:cubicBezTo>
                <a:cubicBezTo>
                  <a:pt x="2533" y="3279"/>
                  <a:pt x="2533" y="3279"/>
                  <a:pt x="2530" y="3276"/>
                </a:cubicBezTo>
                <a:cubicBezTo>
                  <a:pt x="2521" y="3267"/>
                  <a:pt x="2509" y="3255"/>
                  <a:pt x="2497" y="3246"/>
                </a:cubicBezTo>
                <a:lnTo>
                  <a:pt x="1061" y="1810"/>
                </a:lnTo>
                <a:cubicBezTo>
                  <a:pt x="948" y="1678"/>
                  <a:pt x="789" y="1611"/>
                  <a:pt x="629" y="1611"/>
                </a:cubicBezTo>
                <a:cubicBezTo>
                  <a:pt x="486" y="1611"/>
                  <a:pt x="342" y="1666"/>
                  <a:pt x="233" y="1777"/>
                </a:cubicBezTo>
                <a:cubicBezTo>
                  <a:pt x="1" y="2009"/>
                  <a:pt x="16" y="2391"/>
                  <a:pt x="266" y="2605"/>
                </a:cubicBezTo>
                <a:lnTo>
                  <a:pt x="2542" y="4869"/>
                </a:lnTo>
                <a:cubicBezTo>
                  <a:pt x="2645" y="4972"/>
                  <a:pt x="2782" y="5029"/>
                  <a:pt x="2926" y="5029"/>
                </a:cubicBezTo>
                <a:cubicBezTo>
                  <a:pt x="2929" y="5029"/>
                  <a:pt x="2933" y="5029"/>
                  <a:pt x="2937" y="5029"/>
                </a:cubicBezTo>
                <a:lnTo>
                  <a:pt x="2943" y="5029"/>
                </a:lnTo>
                <a:cubicBezTo>
                  <a:pt x="3096" y="5029"/>
                  <a:pt x="3241" y="4969"/>
                  <a:pt x="3352" y="4860"/>
                </a:cubicBezTo>
                <a:lnTo>
                  <a:pt x="7249" y="964"/>
                </a:lnTo>
                <a:cubicBezTo>
                  <a:pt x="7603" y="606"/>
                  <a:pt x="7352" y="0"/>
                  <a:pt x="68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sp>
        <p:nvSpPr>
          <p:cNvPr id="650" name="Google Shape;650;p41"/>
          <p:cNvSpPr/>
          <p:nvPr/>
        </p:nvSpPr>
        <p:spPr>
          <a:xfrm>
            <a:off x="4467250" y="2656488"/>
            <a:ext cx="209507" cy="206084"/>
          </a:xfrm>
          <a:custGeom>
            <a:rect b="b" l="l" r="r" t="t"/>
            <a:pathLst>
              <a:path extrusionOk="0" h="6473" w="6580">
                <a:moveTo>
                  <a:pt x="618" y="1"/>
                </a:moveTo>
                <a:cubicBezTo>
                  <a:pt x="474" y="1"/>
                  <a:pt x="329" y="56"/>
                  <a:pt x="220" y="165"/>
                </a:cubicBezTo>
                <a:cubicBezTo>
                  <a:pt x="3" y="385"/>
                  <a:pt x="0" y="737"/>
                  <a:pt x="214" y="957"/>
                </a:cubicBezTo>
                <a:lnTo>
                  <a:pt x="2093" y="2836"/>
                </a:lnTo>
                <a:cubicBezTo>
                  <a:pt x="2313" y="3059"/>
                  <a:pt x="2313" y="3414"/>
                  <a:pt x="2093" y="3637"/>
                </a:cubicBezTo>
                <a:lnTo>
                  <a:pt x="214" y="5516"/>
                </a:lnTo>
                <a:cubicBezTo>
                  <a:pt x="0" y="5736"/>
                  <a:pt x="3" y="6088"/>
                  <a:pt x="220" y="6308"/>
                </a:cubicBezTo>
                <a:cubicBezTo>
                  <a:pt x="329" y="6418"/>
                  <a:pt x="474" y="6473"/>
                  <a:pt x="618" y="6473"/>
                </a:cubicBezTo>
                <a:cubicBezTo>
                  <a:pt x="760" y="6473"/>
                  <a:pt x="902" y="6420"/>
                  <a:pt x="1012" y="6314"/>
                </a:cubicBezTo>
                <a:lnTo>
                  <a:pt x="1018" y="6308"/>
                </a:lnTo>
                <a:lnTo>
                  <a:pt x="2897" y="4495"/>
                </a:lnTo>
                <a:cubicBezTo>
                  <a:pt x="3007" y="4390"/>
                  <a:pt x="3148" y="4337"/>
                  <a:pt x="3290" y="4337"/>
                </a:cubicBezTo>
                <a:cubicBezTo>
                  <a:pt x="3431" y="4337"/>
                  <a:pt x="3573" y="4390"/>
                  <a:pt x="3683" y="4495"/>
                </a:cubicBezTo>
                <a:lnTo>
                  <a:pt x="5562" y="6308"/>
                </a:lnTo>
                <a:lnTo>
                  <a:pt x="5568" y="6314"/>
                </a:lnTo>
                <a:cubicBezTo>
                  <a:pt x="5678" y="6420"/>
                  <a:pt x="5820" y="6473"/>
                  <a:pt x="5962" y="6473"/>
                </a:cubicBezTo>
                <a:cubicBezTo>
                  <a:pt x="6106" y="6473"/>
                  <a:pt x="6250" y="6418"/>
                  <a:pt x="6360" y="6308"/>
                </a:cubicBezTo>
                <a:cubicBezTo>
                  <a:pt x="6577" y="6088"/>
                  <a:pt x="6580" y="5736"/>
                  <a:pt x="6366" y="5516"/>
                </a:cubicBezTo>
                <a:lnTo>
                  <a:pt x="4487" y="3637"/>
                </a:lnTo>
                <a:cubicBezTo>
                  <a:pt x="4267" y="3414"/>
                  <a:pt x="4267" y="3059"/>
                  <a:pt x="4487" y="2836"/>
                </a:cubicBezTo>
                <a:lnTo>
                  <a:pt x="6366" y="957"/>
                </a:lnTo>
                <a:cubicBezTo>
                  <a:pt x="6580" y="737"/>
                  <a:pt x="6577" y="385"/>
                  <a:pt x="6360" y="165"/>
                </a:cubicBezTo>
                <a:cubicBezTo>
                  <a:pt x="6250" y="56"/>
                  <a:pt x="6106" y="1"/>
                  <a:pt x="5962" y="1"/>
                </a:cubicBezTo>
                <a:cubicBezTo>
                  <a:pt x="5820" y="1"/>
                  <a:pt x="5678" y="53"/>
                  <a:pt x="5568" y="159"/>
                </a:cubicBezTo>
                <a:lnTo>
                  <a:pt x="5562" y="165"/>
                </a:lnTo>
                <a:lnTo>
                  <a:pt x="3683" y="1978"/>
                </a:lnTo>
                <a:cubicBezTo>
                  <a:pt x="3573" y="2083"/>
                  <a:pt x="3431" y="2136"/>
                  <a:pt x="3290" y="2136"/>
                </a:cubicBezTo>
                <a:cubicBezTo>
                  <a:pt x="3148" y="2136"/>
                  <a:pt x="3007" y="2083"/>
                  <a:pt x="2897" y="1978"/>
                </a:cubicBezTo>
                <a:lnTo>
                  <a:pt x="1018" y="165"/>
                </a:lnTo>
                <a:lnTo>
                  <a:pt x="1012" y="159"/>
                </a:lnTo>
                <a:cubicBezTo>
                  <a:pt x="902" y="53"/>
                  <a:pt x="760" y="1"/>
                  <a:pt x="6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sp>
        <p:nvSpPr>
          <p:cNvPr id="651" name="Google Shape;651;p41"/>
          <p:cNvSpPr/>
          <p:nvPr/>
        </p:nvSpPr>
        <p:spPr>
          <a:xfrm>
            <a:off x="3266950" y="3292363"/>
            <a:ext cx="209507" cy="206084"/>
          </a:xfrm>
          <a:custGeom>
            <a:rect b="b" l="l" r="r" t="t"/>
            <a:pathLst>
              <a:path extrusionOk="0" h="6473" w="6580">
                <a:moveTo>
                  <a:pt x="618" y="1"/>
                </a:moveTo>
                <a:cubicBezTo>
                  <a:pt x="474" y="1"/>
                  <a:pt x="329" y="56"/>
                  <a:pt x="220" y="165"/>
                </a:cubicBezTo>
                <a:cubicBezTo>
                  <a:pt x="3" y="385"/>
                  <a:pt x="0" y="737"/>
                  <a:pt x="214" y="957"/>
                </a:cubicBezTo>
                <a:lnTo>
                  <a:pt x="2093" y="2836"/>
                </a:lnTo>
                <a:cubicBezTo>
                  <a:pt x="2313" y="3059"/>
                  <a:pt x="2313" y="3414"/>
                  <a:pt x="2093" y="3637"/>
                </a:cubicBezTo>
                <a:lnTo>
                  <a:pt x="214" y="5516"/>
                </a:lnTo>
                <a:cubicBezTo>
                  <a:pt x="0" y="5736"/>
                  <a:pt x="3" y="6088"/>
                  <a:pt x="220" y="6308"/>
                </a:cubicBezTo>
                <a:cubicBezTo>
                  <a:pt x="329" y="6418"/>
                  <a:pt x="474" y="6473"/>
                  <a:pt x="618" y="6473"/>
                </a:cubicBezTo>
                <a:cubicBezTo>
                  <a:pt x="760" y="6473"/>
                  <a:pt x="902" y="6420"/>
                  <a:pt x="1012" y="6314"/>
                </a:cubicBezTo>
                <a:lnTo>
                  <a:pt x="1018" y="6308"/>
                </a:lnTo>
                <a:lnTo>
                  <a:pt x="2897" y="4495"/>
                </a:lnTo>
                <a:cubicBezTo>
                  <a:pt x="3007" y="4390"/>
                  <a:pt x="3148" y="4337"/>
                  <a:pt x="3290" y="4337"/>
                </a:cubicBezTo>
                <a:cubicBezTo>
                  <a:pt x="3431" y="4337"/>
                  <a:pt x="3573" y="4390"/>
                  <a:pt x="3683" y="4495"/>
                </a:cubicBezTo>
                <a:lnTo>
                  <a:pt x="5562" y="6308"/>
                </a:lnTo>
                <a:lnTo>
                  <a:pt x="5568" y="6314"/>
                </a:lnTo>
                <a:cubicBezTo>
                  <a:pt x="5678" y="6420"/>
                  <a:pt x="5820" y="6473"/>
                  <a:pt x="5962" y="6473"/>
                </a:cubicBezTo>
                <a:cubicBezTo>
                  <a:pt x="6106" y="6473"/>
                  <a:pt x="6250" y="6418"/>
                  <a:pt x="6360" y="6308"/>
                </a:cubicBezTo>
                <a:cubicBezTo>
                  <a:pt x="6577" y="6088"/>
                  <a:pt x="6580" y="5736"/>
                  <a:pt x="6366" y="5516"/>
                </a:cubicBezTo>
                <a:lnTo>
                  <a:pt x="4487" y="3637"/>
                </a:lnTo>
                <a:cubicBezTo>
                  <a:pt x="4267" y="3414"/>
                  <a:pt x="4267" y="3059"/>
                  <a:pt x="4487" y="2836"/>
                </a:cubicBezTo>
                <a:lnTo>
                  <a:pt x="6366" y="957"/>
                </a:lnTo>
                <a:cubicBezTo>
                  <a:pt x="6580" y="737"/>
                  <a:pt x="6577" y="385"/>
                  <a:pt x="6360" y="165"/>
                </a:cubicBezTo>
                <a:cubicBezTo>
                  <a:pt x="6250" y="56"/>
                  <a:pt x="6106" y="1"/>
                  <a:pt x="5962" y="1"/>
                </a:cubicBezTo>
                <a:cubicBezTo>
                  <a:pt x="5820" y="1"/>
                  <a:pt x="5678" y="53"/>
                  <a:pt x="5568" y="159"/>
                </a:cubicBezTo>
                <a:lnTo>
                  <a:pt x="5562" y="165"/>
                </a:lnTo>
                <a:lnTo>
                  <a:pt x="3683" y="1978"/>
                </a:lnTo>
                <a:cubicBezTo>
                  <a:pt x="3573" y="2083"/>
                  <a:pt x="3431" y="2136"/>
                  <a:pt x="3290" y="2136"/>
                </a:cubicBezTo>
                <a:cubicBezTo>
                  <a:pt x="3148" y="2136"/>
                  <a:pt x="3007" y="2083"/>
                  <a:pt x="2897" y="1978"/>
                </a:cubicBezTo>
                <a:lnTo>
                  <a:pt x="1018" y="165"/>
                </a:lnTo>
                <a:lnTo>
                  <a:pt x="1012" y="159"/>
                </a:lnTo>
                <a:cubicBezTo>
                  <a:pt x="902" y="53"/>
                  <a:pt x="760" y="1"/>
                  <a:pt x="6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sp>
        <p:nvSpPr>
          <p:cNvPr id="652" name="Google Shape;652;p41"/>
          <p:cNvSpPr/>
          <p:nvPr/>
        </p:nvSpPr>
        <p:spPr>
          <a:xfrm>
            <a:off x="3250650" y="3951237"/>
            <a:ext cx="242111" cy="160143"/>
          </a:xfrm>
          <a:custGeom>
            <a:rect b="b" l="l" r="r" t="t"/>
            <a:pathLst>
              <a:path extrusionOk="0" h="5030" w="7604">
                <a:moveTo>
                  <a:pt x="6852" y="0"/>
                </a:moveTo>
                <a:cubicBezTo>
                  <a:pt x="6851" y="0"/>
                  <a:pt x="6850" y="0"/>
                  <a:pt x="6848" y="0"/>
                </a:cubicBezTo>
                <a:cubicBezTo>
                  <a:pt x="6698" y="0"/>
                  <a:pt x="6556" y="57"/>
                  <a:pt x="6451" y="163"/>
                </a:cubicBezTo>
                <a:lnTo>
                  <a:pt x="3334" y="3279"/>
                </a:lnTo>
                <a:cubicBezTo>
                  <a:pt x="3224" y="3391"/>
                  <a:pt x="3080" y="3447"/>
                  <a:pt x="2935" y="3447"/>
                </a:cubicBezTo>
                <a:cubicBezTo>
                  <a:pt x="2791" y="3447"/>
                  <a:pt x="2646" y="3391"/>
                  <a:pt x="2536" y="3279"/>
                </a:cubicBezTo>
                <a:cubicBezTo>
                  <a:pt x="2533" y="3279"/>
                  <a:pt x="2533" y="3279"/>
                  <a:pt x="2530" y="3276"/>
                </a:cubicBezTo>
                <a:cubicBezTo>
                  <a:pt x="2521" y="3267"/>
                  <a:pt x="2509" y="3255"/>
                  <a:pt x="2497" y="3246"/>
                </a:cubicBezTo>
                <a:lnTo>
                  <a:pt x="1061" y="1810"/>
                </a:lnTo>
                <a:cubicBezTo>
                  <a:pt x="948" y="1678"/>
                  <a:pt x="789" y="1611"/>
                  <a:pt x="629" y="1611"/>
                </a:cubicBezTo>
                <a:cubicBezTo>
                  <a:pt x="486" y="1611"/>
                  <a:pt x="342" y="1666"/>
                  <a:pt x="233" y="1777"/>
                </a:cubicBezTo>
                <a:cubicBezTo>
                  <a:pt x="1" y="2009"/>
                  <a:pt x="16" y="2391"/>
                  <a:pt x="266" y="2605"/>
                </a:cubicBezTo>
                <a:lnTo>
                  <a:pt x="2542" y="4869"/>
                </a:lnTo>
                <a:cubicBezTo>
                  <a:pt x="2645" y="4972"/>
                  <a:pt x="2782" y="5029"/>
                  <a:pt x="2926" y="5029"/>
                </a:cubicBezTo>
                <a:cubicBezTo>
                  <a:pt x="2929" y="5029"/>
                  <a:pt x="2933" y="5029"/>
                  <a:pt x="2937" y="5029"/>
                </a:cubicBezTo>
                <a:lnTo>
                  <a:pt x="2943" y="5029"/>
                </a:lnTo>
                <a:cubicBezTo>
                  <a:pt x="3096" y="5029"/>
                  <a:pt x="3241" y="4969"/>
                  <a:pt x="3352" y="4860"/>
                </a:cubicBezTo>
                <a:lnTo>
                  <a:pt x="7249" y="964"/>
                </a:lnTo>
                <a:cubicBezTo>
                  <a:pt x="7603" y="606"/>
                  <a:pt x="7352" y="0"/>
                  <a:pt x="68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sp>
        <p:nvSpPr>
          <p:cNvPr id="653" name="Google Shape;653;p41"/>
          <p:cNvSpPr/>
          <p:nvPr/>
        </p:nvSpPr>
        <p:spPr>
          <a:xfrm>
            <a:off x="4450950" y="3315349"/>
            <a:ext cx="242111" cy="160143"/>
          </a:xfrm>
          <a:custGeom>
            <a:rect b="b" l="l" r="r" t="t"/>
            <a:pathLst>
              <a:path extrusionOk="0" h="5030" w="7604">
                <a:moveTo>
                  <a:pt x="6852" y="0"/>
                </a:moveTo>
                <a:cubicBezTo>
                  <a:pt x="6851" y="0"/>
                  <a:pt x="6850" y="0"/>
                  <a:pt x="6848" y="0"/>
                </a:cubicBezTo>
                <a:cubicBezTo>
                  <a:pt x="6698" y="0"/>
                  <a:pt x="6556" y="57"/>
                  <a:pt x="6451" y="163"/>
                </a:cubicBezTo>
                <a:lnTo>
                  <a:pt x="3334" y="3279"/>
                </a:lnTo>
                <a:cubicBezTo>
                  <a:pt x="3224" y="3391"/>
                  <a:pt x="3080" y="3447"/>
                  <a:pt x="2935" y="3447"/>
                </a:cubicBezTo>
                <a:cubicBezTo>
                  <a:pt x="2791" y="3447"/>
                  <a:pt x="2646" y="3391"/>
                  <a:pt x="2536" y="3279"/>
                </a:cubicBezTo>
                <a:cubicBezTo>
                  <a:pt x="2533" y="3279"/>
                  <a:pt x="2533" y="3279"/>
                  <a:pt x="2530" y="3276"/>
                </a:cubicBezTo>
                <a:cubicBezTo>
                  <a:pt x="2521" y="3267"/>
                  <a:pt x="2509" y="3255"/>
                  <a:pt x="2497" y="3246"/>
                </a:cubicBezTo>
                <a:lnTo>
                  <a:pt x="1061" y="1810"/>
                </a:lnTo>
                <a:cubicBezTo>
                  <a:pt x="948" y="1678"/>
                  <a:pt x="789" y="1611"/>
                  <a:pt x="629" y="1611"/>
                </a:cubicBezTo>
                <a:cubicBezTo>
                  <a:pt x="486" y="1611"/>
                  <a:pt x="342" y="1666"/>
                  <a:pt x="233" y="1777"/>
                </a:cubicBezTo>
                <a:cubicBezTo>
                  <a:pt x="1" y="2009"/>
                  <a:pt x="16" y="2391"/>
                  <a:pt x="266" y="2605"/>
                </a:cubicBezTo>
                <a:lnTo>
                  <a:pt x="2542" y="4869"/>
                </a:lnTo>
                <a:cubicBezTo>
                  <a:pt x="2645" y="4972"/>
                  <a:pt x="2782" y="5029"/>
                  <a:pt x="2926" y="5029"/>
                </a:cubicBezTo>
                <a:cubicBezTo>
                  <a:pt x="2929" y="5029"/>
                  <a:pt x="2933" y="5029"/>
                  <a:pt x="2937" y="5029"/>
                </a:cubicBezTo>
                <a:lnTo>
                  <a:pt x="2943" y="5029"/>
                </a:lnTo>
                <a:cubicBezTo>
                  <a:pt x="3096" y="5029"/>
                  <a:pt x="3241" y="4969"/>
                  <a:pt x="3352" y="4860"/>
                </a:cubicBezTo>
                <a:lnTo>
                  <a:pt x="7249" y="964"/>
                </a:lnTo>
                <a:cubicBezTo>
                  <a:pt x="7603" y="606"/>
                  <a:pt x="7352" y="0"/>
                  <a:pt x="68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sp>
        <p:nvSpPr>
          <p:cNvPr id="654" name="Google Shape;654;p41"/>
          <p:cNvSpPr/>
          <p:nvPr/>
        </p:nvSpPr>
        <p:spPr>
          <a:xfrm>
            <a:off x="4450950" y="3928274"/>
            <a:ext cx="242111" cy="160143"/>
          </a:xfrm>
          <a:custGeom>
            <a:rect b="b" l="l" r="r" t="t"/>
            <a:pathLst>
              <a:path extrusionOk="0" h="5030" w="7604">
                <a:moveTo>
                  <a:pt x="6852" y="0"/>
                </a:moveTo>
                <a:cubicBezTo>
                  <a:pt x="6851" y="0"/>
                  <a:pt x="6850" y="0"/>
                  <a:pt x="6848" y="0"/>
                </a:cubicBezTo>
                <a:cubicBezTo>
                  <a:pt x="6698" y="0"/>
                  <a:pt x="6556" y="57"/>
                  <a:pt x="6451" y="163"/>
                </a:cubicBezTo>
                <a:lnTo>
                  <a:pt x="3334" y="3279"/>
                </a:lnTo>
                <a:cubicBezTo>
                  <a:pt x="3224" y="3391"/>
                  <a:pt x="3080" y="3447"/>
                  <a:pt x="2935" y="3447"/>
                </a:cubicBezTo>
                <a:cubicBezTo>
                  <a:pt x="2791" y="3447"/>
                  <a:pt x="2646" y="3391"/>
                  <a:pt x="2536" y="3279"/>
                </a:cubicBezTo>
                <a:cubicBezTo>
                  <a:pt x="2533" y="3279"/>
                  <a:pt x="2533" y="3279"/>
                  <a:pt x="2530" y="3276"/>
                </a:cubicBezTo>
                <a:cubicBezTo>
                  <a:pt x="2521" y="3267"/>
                  <a:pt x="2509" y="3255"/>
                  <a:pt x="2497" y="3246"/>
                </a:cubicBezTo>
                <a:lnTo>
                  <a:pt x="1061" y="1810"/>
                </a:lnTo>
                <a:cubicBezTo>
                  <a:pt x="948" y="1678"/>
                  <a:pt x="789" y="1611"/>
                  <a:pt x="629" y="1611"/>
                </a:cubicBezTo>
                <a:cubicBezTo>
                  <a:pt x="486" y="1611"/>
                  <a:pt x="342" y="1666"/>
                  <a:pt x="233" y="1777"/>
                </a:cubicBezTo>
                <a:cubicBezTo>
                  <a:pt x="1" y="2009"/>
                  <a:pt x="16" y="2391"/>
                  <a:pt x="266" y="2605"/>
                </a:cubicBezTo>
                <a:lnTo>
                  <a:pt x="2542" y="4869"/>
                </a:lnTo>
                <a:cubicBezTo>
                  <a:pt x="2645" y="4972"/>
                  <a:pt x="2782" y="5029"/>
                  <a:pt x="2926" y="5029"/>
                </a:cubicBezTo>
                <a:cubicBezTo>
                  <a:pt x="2929" y="5029"/>
                  <a:pt x="2933" y="5029"/>
                  <a:pt x="2937" y="5029"/>
                </a:cubicBezTo>
                <a:lnTo>
                  <a:pt x="2943" y="5029"/>
                </a:lnTo>
                <a:cubicBezTo>
                  <a:pt x="3096" y="5029"/>
                  <a:pt x="3241" y="4969"/>
                  <a:pt x="3352" y="4860"/>
                </a:cubicBezTo>
                <a:lnTo>
                  <a:pt x="7249" y="964"/>
                </a:lnTo>
                <a:cubicBezTo>
                  <a:pt x="7603" y="606"/>
                  <a:pt x="7352" y="0"/>
                  <a:pt x="68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sp>
        <p:nvSpPr>
          <p:cNvPr id="655" name="Google Shape;655;p41"/>
          <p:cNvSpPr/>
          <p:nvPr/>
        </p:nvSpPr>
        <p:spPr>
          <a:xfrm>
            <a:off x="5651250" y="2679449"/>
            <a:ext cx="242111" cy="160143"/>
          </a:xfrm>
          <a:custGeom>
            <a:rect b="b" l="l" r="r" t="t"/>
            <a:pathLst>
              <a:path extrusionOk="0" h="5030" w="7604">
                <a:moveTo>
                  <a:pt x="6852" y="0"/>
                </a:moveTo>
                <a:cubicBezTo>
                  <a:pt x="6851" y="0"/>
                  <a:pt x="6850" y="0"/>
                  <a:pt x="6848" y="0"/>
                </a:cubicBezTo>
                <a:cubicBezTo>
                  <a:pt x="6698" y="0"/>
                  <a:pt x="6556" y="57"/>
                  <a:pt x="6451" y="163"/>
                </a:cubicBezTo>
                <a:lnTo>
                  <a:pt x="3334" y="3279"/>
                </a:lnTo>
                <a:cubicBezTo>
                  <a:pt x="3224" y="3391"/>
                  <a:pt x="3080" y="3447"/>
                  <a:pt x="2935" y="3447"/>
                </a:cubicBezTo>
                <a:cubicBezTo>
                  <a:pt x="2791" y="3447"/>
                  <a:pt x="2646" y="3391"/>
                  <a:pt x="2536" y="3279"/>
                </a:cubicBezTo>
                <a:cubicBezTo>
                  <a:pt x="2533" y="3279"/>
                  <a:pt x="2533" y="3279"/>
                  <a:pt x="2530" y="3276"/>
                </a:cubicBezTo>
                <a:cubicBezTo>
                  <a:pt x="2521" y="3267"/>
                  <a:pt x="2509" y="3255"/>
                  <a:pt x="2497" y="3246"/>
                </a:cubicBezTo>
                <a:lnTo>
                  <a:pt x="1061" y="1810"/>
                </a:lnTo>
                <a:cubicBezTo>
                  <a:pt x="948" y="1678"/>
                  <a:pt x="789" y="1611"/>
                  <a:pt x="629" y="1611"/>
                </a:cubicBezTo>
                <a:cubicBezTo>
                  <a:pt x="486" y="1611"/>
                  <a:pt x="342" y="1666"/>
                  <a:pt x="233" y="1777"/>
                </a:cubicBezTo>
                <a:cubicBezTo>
                  <a:pt x="1" y="2009"/>
                  <a:pt x="16" y="2391"/>
                  <a:pt x="266" y="2605"/>
                </a:cubicBezTo>
                <a:lnTo>
                  <a:pt x="2542" y="4869"/>
                </a:lnTo>
                <a:cubicBezTo>
                  <a:pt x="2645" y="4972"/>
                  <a:pt x="2782" y="5029"/>
                  <a:pt x="2926" y="5029"/>
                </a:cubicBezTo>
                <a:cubicBezTo>
                  <a:pt x="2929" y="5029"/>
                  <a:pt x="2933" y="5029"/>
                  <a:pt x="2937" y="5029"/>
                </a:cubicBezTo>
                <a:lnTo>
                  <a:pt x="2943" y="5029"/>
                </a:lnTo>
                <a:cubicBezTo>
                  <a:pt x="3096" y="5029"/>
                  <a:pt x="3241" y="4969"/>
                  <a:pt x="3352" y="4860"/>
                </a:cubicBezTo>
                <a:lnTo>
                  <a:pt x="7249" y="964"/>
                </a:lnTo>
                <a:cubicBezTo>
                  <a:pt x="7603" y="606"/>
                  <a:pt x="7352" y="0"/>
                  <a:pt x="68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sp>
        <p:nvSpPr>
          <p:cNvPr id="656" name="Google Shape;656;p41"/>
          <p:cNvSpPr/>
          <p:nvPr/>
        </p:nvSpPr>
        <p:spPr>
          <a:xfrm>
            <a:off x="5651250" y="3315349"/>
            <a:ext cx="242111" cy="160143"/>
          </a:xfrm>
          <a:custGeom>
            <a:rect b="b" l="l" r="r" t="t"/>
            <a:pathLst>
              <a:path extrusionOk="0" h="5030" w="7604">
                <a:moveTo>
                  <a:pt x="6852" y="0"/>
                </a:moveTo>
                <a:cubicBezTo>
                  <a:pt x="6851" y="0"/>
                  <a:pt x="6850" y="0"/>
                  <a:pt x="6848" y="0"/>
                </a:cubicBezTo>
                <a:cubicBezTo>
                  <a:pt x="6698" y="0"/>
                  <a:pt x="6556" y="57"/>
                  <a:pt x="6451" y="163"/>
                </a:cubicBezTo>
                <a:lnTo>
                  <a:pt x="3334" y="3279"/>
                </a:lnTo>
                <a:cubicBezTo>
                  <a:pt x="3224" y="3391"/>
                  <a:pt x="3080" y="3447"/>
                  <a:pt x="2935" y="3447"/>
                </a:cubicBezTo>
                <a:cubicBezTo>
                  <a:pt x="2791" y="3447"/>
                  <a:pt x="2646" y="3391"/>
                  <a:pt x="2536" y="3279"/>
                </a:cubicBezTo>
                <a:cubicBezTo>
                  <a:pt x="2533" y="3279"/>
                  <a:pt x="2533" y="3279"/>
                  <a:pt x="2530" y="3276"/>
                </a:cubicBezTo>
                <a:cubicBezTo>
                  <a:pt x="2521" y="3267"/>
                  <a:pt x="2509" y="3255"/>
                  <a:pt x="2497" y="3246"/>
                </a:cubicBezTo>
                <a:lnTo>
                  <a:pt x="1061" y="1810"/>
                </a:lnTo>
                <a:cubicBezTo>
                  <a:pt x="948" y="1678"/>
                  <a:pt x="789" y="1611"/>
                  <a:pt x="629" y="1611"/>
                </a:cubicBezTo>
                <a:cubicBezTo>
                  <a:pt x="486" y="1611"/>
                  <a:pt x="342" y="1666"/>
                  <a:pt x="233" y="1777"/>
                </a:cubicBezTo>
                <a:cubicBezTo>
                  <a:pt x="1" y="2009"/>
                  <a:pt x="16" y="2391"/>
                  <a:pt x="266" y="2605"/>
                </a:cubicBezTo>
                <a:lnTo>
                  <a:pt x="2542" y="4869"/>
                </a:lnTo>
                <a:cubicBezTo>
                  <a:pt x="2645" y="4972"/>
                  <a:pt x="2782" y="5029"/>
                  <a:pt x="2926" y="5029"/>
                </a:cubicBezTo>
                <a:cubicBezTo>
                  <a:pt x="2929" y="5029"/>
                  <a:pt x="2933" y="5029"/>
                  <a:pt x="2937" y="5029"/>
                </a:cubicBezTo>
                <a:lnTo>
                  <a:pt x="2943" y="5029"/>
                </a:lnTo>
                <a:cubicBezTo>
                  <a:pt x="3096" y="5029"/>
                  <a:pt x="3241" y="4969"/>
                  <a:pt x="3352" y="4860"/>
                </a:cubicBezTo>
                <a:lnTo>
                  <a:pt x="7249" y="964"/>
                </a:lnTo>
                <a:cubicBezTo>
                  <a:pt x="7603" y="606"/>
                  <a:pt x="7352" y="0"/>
                  <a:pt x="68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sp>
        <p:nvSpPr>
          <p:cNvPr id="657" name="Google Shape;657;p41"/>
          <p:cNvSpPr/>
          <p:nvPr/>
        </p:nvSpPr>
        <p:spPr>
          <a:xfrm>
            <a:off x="5667550" y="3951238"/>
            <a:ext cx="209507" cy="206084"/>
          </a:xfrm>
          <a:custGeom>
            <a:rect b="b" l="l" r="r" t="t"/>
            <a:pathLst>
              <a:path extrusionOk="0" h="6473" w="6580">
                <a:moveTo>
                  <a:pt x="618" y="1"/>
                </a:moveTo>
                <a:cubicBezTo>
                  <a:pt x="474" y="1"/>
                  <a:pt x="329" y="56"/>
                  <a:pt x="220" y="165"/>
                </a:cubicBezTo>
                <a:cubicBezTo>
                  <a:pt x="3" y="385"/>
                  <a:pt x="0" y="737"/>
                  <a:pt x="214" y="957"/>
                </a:cubicBezTo>
                <a:lnTo>
                  <a:pt x="2093" y="2836"/>
                </a:lnTo>
                <a:cubicBezTo>
                  <a:pt x="2313" y="3059"/>
                  <a:pt x="2313" y="3414"/>
                  <a:pt x="2093" y="3637"/>
                </a:cubicBezTo>
                <a:lnTo>
                  <a:pt x="214" y="5516"/>
                </a:lnTo>
                <a:cubicBezTo>
                  <a:pt x="0" y="5736"/>
                  <a:pt x="3" y="6088"/>
                  <a:pt x="220" y="6308"/>
                </a:cubicBezTo>
                <a:cubicBezTo>
                  <a:pt x="329" y="6418"/>
                  <a:pt x="474" y="6473"/>
                  <a:pt x="618" y="6473"/>
                </a:cubicBezTo>
                <a:cubicBezTo>
                  <a:pt x="760" y="6473"/>
                  <a:pt x="902" y="6420"/>
                  <a:pt x="1012" y="6314"/>
                </a:cubicBezTo>
                <a:lnTo>
                  <a:pt x="1018" y="6308"/>
                </a:lnTo>
                <a:lnTo>
                  <a:pt x="2897" y="4495"/>
                </a:lnTo>
                <a:cubicBezTo>
                  <a:pt x="3007" y="4390"/>
                  <a:pt x="3148" y="4337"/>
                  <a:pt x="3290" y="4337"/>
                </a:cubicBezTo>
                <a:cubicBezTo>
                  <a:pt x="3431" y="4337"/>
                  <a:pt x="3573" y="4390"/>
                  <a:pt x="3683" y="4495"/>
                </a:cubicBezTo>
                <a:lnTo>
                  <a:pt x="5562" y="6308"/>
                </a:lnTo>
                <a:lnTo>
                  <a:pt x="5568" y="6314"/>
                </a:lnTo>
                <a:cubicBezTo>
                  <a:pt x="5678" y="6420"/>
                  <a:pt x="5820" y="6473"/>
                  <a:pt x="5962" y="6473"/>
                </a:cubicBezTo>
                <a:cubicBezTo>
                  <a:pt x="6106" y="6473"/>
                  <a:pt x="6250" y="6418"/>
                  <a:pt x="6360" y="6308"/>
                </a:cubicBezTo>
                <a:cubicBezTo>
                  <a:pt x="6577" y="6088"/>
                  <a:pt x="6580" y="5736"/>
                  <a:pt x="6366" y="5516"/>
                </a:cubicBezTo>
                <a:lnTo>
                  <a:pt x="4487" y="3637"/>
                </a:lnTo>
                <a:cubicBezTo>
                  <a:pt x="4267" y="3414"/>
                  <a:pt x="4267" y="3059"/>
                  <a:pt x="4487" y="2836"/>
                </a:cubicBezTo>
                <a:lnTo>
                  <a:pt x="6366" y="957"/>
                </a:lnTo>
                <a:cubicBezTo>
                  <a:pt x="6580" y="737"/>
                  <a:pt x="6577" y="385"/>
                  <a:pt x="6360" y="165"/>
                </a:cubicBezTo>
                <a:cubicBezTo>
                  <a:pt x="6250" y="56"/>
                  <a:pt x="6106" y="1"/>
                  <a:pt x="5962" y="1"/>
                </a:cubicBezTo>
                <a:cubicBezTo>
                  <a:pt x="5820" y="1"/>
                  <a:pt x="5678" y="53"/>
                  <a:pt x="5568" y="159"/>
                </a:cubicBezTo>
                <a:lnTo>
                  <a:pt x="5562" y="165"/>
                </a:lnTo>
                <a:lnTo>
                  <a:pt x="3683" y="1978"/>
                </a:lnTo>
                <a:cubicBezTo>
                  <a:pt x="3573" y="2083"/>
                  <a:pt x="3431" y="2136"/>
                  <a:pt x="3290" y="2136"/>
                </a:cubicBezTo>
                <a:cubicBezTo>
                  <a:pt x="3148" y="2136"/>
                  <a:pt x="3007" y="2083"/>
                  <a:pt x="2897" y="1978"/>
                </a:cubicBezTo>
                <a:lnTo>
                  <a:pt x="1018" y="165"/>
                </a:lnTo>
                <a:lnTo>
                  <a:pt x="1012" y="159"/>
                </a:lnTo>
                <a:cubicBezTo>
                  <a:pt x="902" y="53"/>
                  <a:pt x="760" y="1"/>
                  <a:pt x="6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sp>
        <p:nvSpPr>
          <p:cNvPr id="658" name="Google Shape;658;p41"/>
          <p:cNvSpPr/>
          <p:nvPr/>
        </p:nvSpPr>
        <p:spPr>
          <a:xfrm>
            <a:off x="6867850" y="2656500"/>
            <a:ext cx="209507" cy="206084"/>
          </a:xfrm>
          <a:custGeom>
            <a:rect b="b" l="l" r="r" t="t"/>
            <a:pathLst>
              <a:path extrusionOk="0" h="6473" w="6580">
                <a:moveTo>
                  <a:pt x="618" y="1"/>
                </a:moveTo>
                <a:cubicBezTo>
                  <a:pt x="474" y="1"/>
                  <a:pt x="329" y="56"/>
                  <a:pt x="220" y="165"/>
                </a:cubicBezTo>
                <a:cubicBezTo>
                  <a:pt x="3" y="385"/>
                  <a:pt x="0" y="737"/>
                  <a:pt x="214" y="957"/>
                </a:cubicBezTo>
                <a:lnTo>
                  <a:pt x="2093" y="2836"/>
                </a:lnTo>
                <a:cubicBezTo>
                  <a:pt x="2313" y="3059"/>
                  <a:pt x="2313" y="3414"/>
                  <a:pt x="2093" y="3637"/>
                </a:cubicBezTo>
                <a:lnTo>
                  <a:pt x="214" y="5516"/>
                </a:lnTo>
                <a:cubicBezTo>
                  <a:pt x="0" y="5736"/>
                  <a:pt x="3" y="6088"/>
                  <a:pt x="220" y="6308"/>
                </a:cubicBezTo>
                <a:cubicBezTo>
                  <a:pt x="329" y="6418"/>
                  <a:pt x="474" y="6473"/>
                  <a:pt x="618" y="6473"/>
                </a:cubicBezTo>
                <a:cubicBezTo>
                  <a:pt x="760" y="6473"/>
                  <a:pt x="902" y="6420"/>
                  <a:pt x="1012" y="6314"/>
                </a:cubicBezTo>
                <a:lnTo>
                  <a:pt x="1018" y="6308"/>
                </a:lnTo>
                <a:lnTo>
                  <a:pt x="2897" y="4495"/>
                </a:lnTo>
                <a:cubicBezTo>
                  <a:pt x="3007" y="4390"/>
                  <a:pt x="3148" y="4337"/>
                  <a:pt x="3290" y="4337"/>
                </a:cubicBezTo>
                <a:cubicBezTo>
                  <a:pt x="3431" y="4337"/>
                  <a:pt x="3573" y="4390"/>
                  <a:pt x="3683" y="4495"/>
                </a:cubicBezTo>
                <a:lnTo>
                  <a:pt x="5562" y="6308"/>
                </a:lnTo>
                <a:lnTo>
                  <a:pt x="5568" y="6314"/>
                </a:lnTo>
                <a:cubicBezTo>
                  <a:pt x="5678" y="6420"/>
                  <a:pt x="5820" y="6473"/>
                  <a:pt x="5962" y="6473"/>
                </a:cubicBezTo>
                <a:cubicBezTo>
                  <a:pt x="6106" y="6473"/>
                  <a:pt x="6250" y="6418"/>
                  <a:pt x="6360" y="6308"/>
                </a:cubicBezTo>
                <a:cubicBezTo>
                  <a:pt x="6577" y="6088"/>
                  <a:pt x="6580" y="5736"/>
                  <a:pt x="6366" y="5516"/>
                </a:cubicBezTo>
                <a:lnTo>
                  <a:pt x="4487" y="3637"/>
                </a:lnTo>
                <a:cubicBezTo>
                  <a:pt x="4267" y="3414"/>
                  <a:pt x="4267" y="3059"/>
                  <a:pt x="4487" y="2836"/>
                </a:cubicBezTo>
                <a:lnTo>
                  <a:pt x="6366" y="957"/>
                </a:lnTo>
                <a:cubicBezTo>
                  <a:pt x="6580" y="737"/>
                  <a:pt x="6577" y="385"/>
                  <a:pt x="6360" y="165"/>
                </a:cubicBezTo>
                <a:cubicBezTo>
                  <a:pt x="6250" y="56"/>
                  <a:pt x="6106" y="1"/>
                  <a:pt x="5962" y="1"/>
                </a:cubicBezTo>
                <a:cubicBezTo>
                  <a:pt x="5820" y="1"/>
                  <a:pt x="5678" y="53"/>
                  <a:pt x="5568" y="159"/>
                </a:cubicBezTo>
                <a:lnTo>
                  <a:pt x="5562" y="165"/>
                </a:lnTo>
                <a:lnTo>
                  <a:pt x="3683" y="1978"/>
                </a:lnTo>
                <a:cubicBezTo>
                  <a:pt x="3573" y="2083"/>
                  <a:pt x="3431" y="2136"/>
                  <a:pt x="3290" y="2136"/>
                </a:cubicBezTo>
                <a:cubicBezTo>
                  <a:pt x="3148" y="2136"/>
                  <a:pt x="3007" y="2083"/>
                  <a:pt x="2897" y="1978"/>
                </a:cubicBezTo>
                <a:lnTo>
                  <a:pt x="1018" y="165"/>
                </a:lnTo>
                <a:lnTo>
                  <a:pt x="1012" y="159"/>
                </a:lnTo>
                <a:cubicBezTo>
                  <a:pt x="902" y="53"/>
                  <a:pt x="760" y="1"/>
                  <a:pt x="6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sp>
        <p:nvSpPr>
          <p:cNvPr id="659" name="Google Shape;659;p41"/>
          <p:cNvSpPr/>
          <p:nvPr/>
        </p:nvSpPr>
        <p:spPr>
          <a:xfrm>
            <a:off x="6851550" y="3292375"/>
            <a:ext cx="209507" cy="206084"/>
          </a:xfrm>
          <a:custGeom>
            <a:rect b="b" l="l" r="r" t="t"/>
            <a:pathLst>
              <a:path extrusionOk="0" h="6473" w="6580">
                <a:moveTo>
                  <a:pt x="618" y="1"/>
                </a:moveTo>
                <a:cubicBezTo>
                  <a:pt x="474" y="1"/>
                  <a:pt x="329" y="56"/>
                  <a:pt x="220" y="165"/>
                </a:cubicBezTo>
                <a:cubicBezTo>
                  <a:pt x="3" y="385"/>
                  <a:pt x="0" y="737"/>
                  <a:pt x="214" y="957"/>
                </a:cubicBezTo>
                <a:lnTo>
                  <a:pt x="2093" y="2836"/>
                </a:lnTo>
                <a:cubicBezTo>
                  <a:pt x="2313" y="3059"/>
                  <a:pt x="2313" y="3414"/>
                  <a:pt x="2093" y="3637"/>
                </a:cubicBezTo>
                <a:lnTo>
                  <a:pt x="214" y="5516"/>
                </a:lnTo>
                <a:cubicBezTo>
                  <a:pt x="0" y="5736"/>
                  <a:pt x="3" y="6088"/>
                  <a:pt x="220" y="6308"/>
                </a:cubicBezTo>
                <a:cubicBezTo>
                  <a:pt x="329" y="6418"/>
                  <a:pt x="474" y="6473"/>
                  <a:pt x="618" y="6473"/>
                </a:cubicBezTo>
                <a:cubicBezTo>
                  <a:pt x="760" y="6473"/>
                  <a:pt x="902" y="6420"/>
                  <a:pt x="1012" y="6314"/>
                </a:cubicBezTo>
                <a:lnTo>
                  <a:pt x="1018" y="6308"/>
                </a:lnTo>
                <a:lnTo>
                  <a:pt x="2897" y="4495"/>
                </a:lnTo>
                <a:cubicBezTo>
                  <a:pt x="3007" y="4390"/>
                  <a:pt x="3148" y="4337"/>
                  <a:pt x="3290" y="4337"/>
                </a:cubicBezTo>
                <a:cubicBezTo>
                  <a:pt x="3431" y="4337"/>
                  <a:pt x="3573" y="4390"/>
                  <a:pt x="3683" y="4495"/>
                </a:cubicBezTo>
                <a:lnTo>
                  <a:pt x="5562" y="6308"/>
                </a:lnTo>
                <a:lnTo>
                  <a:pt x="5568" y="6314"/>
                </a:lnTo>
                <a:cubicBezTo>
                  <a:pt x="5678" y="6420"/>
                  <a:pt x="5820" y="6473"/>
                  <a:pt x="5962" y="6473"/>
                </a:cubicBezTo>
                <a:cubicBezTo>
                  <a:pt x="6106" y="6473"/>
                  <a:pt x="6250" y="6418"/>
                  <a:pt x="6360" y="6308"/>
                </a:cubicBezTo>
                <a:cubicBezTo>
                  <a:pt x="6577" y="6088"/>
                  <a:pt x="6580" y="5736"/>
                  <a:pt x="6366" y="5516"/>
                </a:cubicBezTo>
                <a:lnTo>
                  <a:pt x="4487" y="3637"/>
                </a:lnTo>
                <a:cubicBezTo>
                  <a:pt x="4267" y="3414"/>
                  <a:pt x="4267" y="3059"/>
                  <a:pt x="4487" y="2836"/>
                </a:cubicBezTo>
                <a:lnTo>
                  <a:pt x="6366" y="957"/>
                </a:lnTo>
                <a:cubicBezTo>
                  <a:pt x="6580" y="737"/>
                  <a:pt x="6577" y="385"/>
                  <a:pt x="6360" y="165"/>
                </a:cubicBezTo>
                <a:cubicBezTo>
                  <a:pt x="6250" y="56"/>
                  <a:pt x="6106" y="1"/>
                  <a:pt x="5962" y="1"/>
                </a:cubicBezTo>
                <a:cubicBezTo>
                  <a:pt x="5820" y="1"/>
                  <a:pt x="5678" y="53"/>
                  <a:pt x="5568" y="159"/>
                </a:cubicBezTo>
                <a:lnTo>
                  <a:pt x="5562" y="165"/>
                </a:lnTo>
                <a:lnTo>
                  <a:pt x="3683" y="1978"/>
                </a:lnTo>
                <a:cubicBezTo>
                  <a:pt x="3573" y="2083"/>
                  <a:pt x="3431" y="2136"/>
                  <a:pt x="3290" y="2136"/>
                </a:cubicBezTo>
                <a:cubicBezTo>
                  <a:pt x="3148" y="2136"/>
                  <a:pt x="3007" y="2083"/>
                  <a:pt x="2897" y="1978"/>
                </a:cubicBezTo>
                <a:lnTo>
                  <a:pt x="1018" y="165"/>
                </a:lnTo>
                <a:lnTo>
                  <a:pt x="1012" y="159"/>
                </a:lnTo>
                <a:cubicBezTo>
                  <a:pt x="902" y="53"/>
                  <a:pt x="760" y="1"/>
                  <a:pt x="6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sp>
        <p:nvSpPr>
          <p:cNvPr id="660" name="Google Shape;660;p41"/>
          <p:cNvSpPr/>
          <p:nvPr/>
        </p:nvSpPr>
        <p:spPr>
          <a:xfrm>
            <a:off x="6851550" y="3974212"/>
            <a:ext cx="242111" cy="160143"/>
          </a:xfrm>
          <a:custGeom>
            <a:rect b="b" l="l" r="r" t="t"/>
            <a:pathLst>
              <a:path extrusionOk="0" h="5030" w="7604">
                <a:moveTo>
                  <a:pt x="6852" y="0"/>
                </a:moveTo>
                <a:cubicBezTo>
                  <a:pt x="6851" y="0"/>
                  <a:pt x="6850" y="0"/>
                  <a:pt x="6848" y="0"/>
                </a:cubicBezTo>
                <a:cubicBezTo>
                  <a:pt x="6698" y="0"/>
                  <a:pt x="6556" y="57"/>
                  <a:pt x="6451" y="163"/>
                </a:cubicBezTo>
                <a:lnTo>
                  <a:pt x="3334" y="3279"/>
                </a:lnTo>
                <a:cubicBezTo>
                  <a:pt x="3224" y="3391"/>
                  <a:pt x="3080" y="3447"/>
                  <a:pt x="2935" y="3447"/>
                </a:cubicBezTo>
                <a:cubicBezTo>
                  <a:pt x="2791" y="3447"/>
                  <a:pt x="2646" y="3391"/>
                  <a:pt x="2536" y="3279"/>
                </a:cubicBezTo>
                <a:cubicBezTo>
                  <a:pt x="2533" y="3279"/>
                  <a:pt x="2533" y="3279"/>
                  <a:pt x="2530" y="3276"/>
                </a:cubicBezTo>
                <a:cubicBezTo>
                  <a:pt x="2521" y="3267"/>
                  <a:pt x="2509" y="3255"/>
                  <a:pt x="2497" y="3246"/>
                </a:cubicBezTo>
                <a:lnTo>
                  <a:pt x="1061" y="1810"/>
                </a:lnTo>
                <a:cubicBezTo>
                  <a:pt x="948" y="1678"/>
                  <a:pt x="789" y="1611"/>
                  <a:pt x="629" y="1611"/>
                </a:cubicBezTo>
                <a:cubicBezTo>
                  <a:pt x="486" y="1611"/>
                  <a:pt x="342" y="1666"/>
                  <a:pt x="233" y="1777"/>
                </a:cubicBezTo>
                <a:cubicBezTo>
                  <a:pt x="1" y="2009"/>
                  <a:pt x="16" y="2391"/>
                  <a:pt x="266" y="2605"/>
                </a:cubicBezTo>
                <a:lnTo>
                  <a:pt x="2542" y="4869"/>
                </a:lnTo>
                <a:cubicBezTo>
                  <a:pt x="2645" y="4972"/>
                  <a:pt x="2782" y="5029"/>
                  <a:pt x="2926" y="5029"/>
                </a:cubicBezTo>
                <a:cubicBezTo>
                  <a:pt x="2929" y="5029"/>
                  <a:pt x="2933" y="5029"/>
                  <a:pt x="2937" y="5029"/>
                </a:cubicBezTo>
                <a:lnTo>
                  <a:pt x="2943" y="5029"/>
                </a:lnTo>
                <a:cubicBezTo>
                  <a:pt x="3096" y="5029"/>
                  <a:pt x="3241" y="4969"/>
                  <a:pt x="3352" y="4860"/>
                </a:cubicBezTo>
                <a:lnTo>
                  <a:pt x="7249" y="964"/>
                </a:lnTo>
                <a:cubicBezTo>
                  <a:pt x="7603" y="606"/>
                  <a:pt x="7352" y="0"/>
                  <a:pt x="68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42"/>
          <p:cNvSpPr txBox="1"/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DIAGNOSIS</a:t>
            </a:r>
            <a:endParaRPr/>
          </a:p>
        </p:txBody>
      </p:sp>
      <p:sp>
        <p:nvSpPr>
          <p:cNvPr id="666" name="Google Shape;666;p42"/>
          <p:cNvSpPr txBox="1"/>
          <p:nvPr>
            <p:ph idx="2" type="title"/>
          </p:nvPr>
        </p:nvSpPr>
        <p:spPr>
          <a:xfrm>
            <a:off x="792975" y="3470775"/>
            <a:ext cx="21135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667" name="Google Shape;667;p42"/>
          <p:cNvSpPr txBox="1"/>
          <p:nvPr>
            <p:ph idx="1" type="subTitle"/>
          </p:nvPr>
        </p:nvSpPr>
        <p:spPr>
          <a:xfrm>
            <a:off x="792975" y="3850850"/>
            <a:ext cx="21135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 of them all</a:t>
            </a:r>
            <a:endParaRPr/>
          </a:p>
        </p:txBody>
      </p:sp>
      <p:sp>
        <p:nvSpPr>
          <p:cNvPr id="668" name="Google Shape;668;p42"/>
          <p:cNvSpPr txBox="1"/>
          <p:nvPr>
            <p:ph idx="3" type="title"/>
          </p:nvPr>
        </p:nvSpPr>
        <p:spPr>
          <a:xfrm>
            <a:off x="3515250" y="3470775"/>
            <a:ext cx="21135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669" name="Google Shape;669;p42"/>
          <p:cNvSpPr txBox="1"/>
          <p:nvPr>
            <p:ph idx="4" type="subTitle"/>
          </p:nvPr>
        </p:nvSpPr>
        <p:spPr>
          <a:xfrm>
            <a:off x="3515250" y="3850850"/>
            <a:ext cx="21135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composed mostly of hydrogen and helium</a:t>
            </a:r>
            <a:endParaRPr/>
          </a:p>
        </p:txBody>
      </p:sp>
      <p:sp>
        <p:nvSpPr>
          <p:cNvPr id="670" name="Google Shape;670;p42"/>
          <p:cNvSpPr txBox="1"/>
          <p:nvPr>
            <p:ph idx="5" type="title"/>
          </p:nvPr>
        </p:nvSpPr>
        <p:spPr>
          <a:xfrm>
            <a:off x="6237525" y="3470775"/>
            <a:ext cx="21135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671" name="Google Shape;671;p42"/>
          <p:cNvSpPr txBox="1"/>
          <p:nvPr>
            <p:ph idx="6" type="subTitle"/>
          </p:nvPr>
        </p:nvSpPr>
        <p:spPr>
          <a:xfrm>
            <a:off x="6237525" y="3850850"/>
            <a:ext cx="21135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Neptune is the farthest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planet from the Sun</a:t>
            </a:r>
            <a:endParaRPr/>
          </a:p>
        </p:txBody>
      </p:sp>
      <p:sp>
        <p:nvSpPr>
          <p:cNvPr id="672" name="Google Shape;672;p42"/>
          <p:cNvSpPr txBox="1"/>
          <p:nvPr>
            <p:ph idx="7" type="title"/>
          </p:nvPr>
        </p:nvSpPr>
        <p:spPr>
          <a:xfrm>
            <a:off x="792975" y="1717475"/>
            <a:ext cx="21135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673" name="Google Shape;673;p42"/>
          <p:cNvSpPr txBox="1"/>
          <p:nvPr>
            <p:ph idx="8" type="subTitle"/>
          </p:nvPr>
        </p:nvSpPr>
        <p:spPr>
          <a:xfrm>
            <a:off x="792975" y="2097550"/>
            <a:ext cx="21135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674" name="Google Shape;674;p42"/>
          <p:cNvSpPr txBox="1"/>
          <p:nvPr>
            <p:ph idx="9" type="title"/>
          </p:nvPr>
        </p:nvSpPr>
        <p:spPr>
          <a:xfrm>
            <a:off x="3515250" y="1717475"/>
            <a:ext cx="21135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675" name="Google Shape;675;p42"/>
          <p:cNvSpPr txBox="1"/>
          <p:nvPr>
            <p:ph idx="13" type="subTitle"/>
          </p:nvPr>
        </p:nvSpPr>
        <p:spPr>
          <a:xfrm>
            <a:off x="3515250" y="2097550"/>
            <a:ext cx="21135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676" name="Google Shape;676;p42"/>
          <p:cNvSpPr txBox="1"/>
          <p:nvPr>
            <p:ph idx="14" type="title"/>
          </p:nvPr>
        </p:nvSpPr>
        <p:spPr>
          <a:xfrm>
            <a:off x="6237525" y="1717475"/>
            <a:ext cx="21135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677" name="Google Shape;677;p42"/>
          <p:cNvSpPr txBox="1"/>
          <p:nvPr>
            <p:ph idx="15" type="subTitle"/>
          </p:nvPr>
        </p:nvSpPr>
        <p:spPr>
          <a:xfrm>
            <a:off x="6237525" y="2097550"/>
            <a:ext cx="21135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grpSp>
        <p:nvGrpSpPr>
          <p:cNvPr id="678" name="Google Shape;678;p42"/>
          <p:cNvGrpSpPr/>
          <p:nvPr/>
        </p:nvGrpSpPr>
        <p:grpSpPr>
          <a:xfrm>
            <a:off x="1637224" y="1217207"/>
            <a:ext cx="425015" cy="425051"/>
            <a:chOff x="-26573400" y="3546250"/>
            <a:chExt cx="295375" cy="295400"/>
          </a:xfrm>
        </p:grpSpPr>
        <p:sp>
          <p:nvSpPr>
            <p:cNvPr id="679" name="Google Shape;679;p42"/>
            <p:cNvSpPr/>
            <p:nvPr/>
          </p:nvSpPr>
          <p:spPr>
            <a:xfrm>
              <a:off x="-26464700" y="3599225"/>
              <a:ext cx="77200" cy="38425"/>
            </a:xfrm>
            <a:custGeom>
              <a:rect b="b" l="l" r="r" t="t"/>
              <a:pathLst>
                <a:path extrusionOk="0" h="1537" w="3088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2"/>
            <p:cNvSpPr/>
            <p:nvPr/>
          </p:nvSpPr>
          <p:spPr>
            <a:xfrm>
              <a:off x="-26434775" y="3686450"/>
              <a:ext cx="17350" cy="17350"/>
            </a:xfrm>
            <a:custGeom>
              <a:rect b="b" l="l" r="r" t="t"/>
              <a:pathLst>
                <a:path extrusionOk="0" h="694" w="694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-26520625" y="3703775"/>
              <a:ext cx="55950" cy="67775"/>
            </a:xfrm>
            <a:custGeom>
              <a:rect b="b" l="l" r="r" t="t"/>
              <a:pathLst>
                <a:path extrusionOk="0" h="2711" w="2238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-26387525" y="3703000"/>
              <a:ext cx="55950" cy="67750"/>
            </a:xfrm>
            <a:custGeom>
              <a:rect b="b" l="l" r="r" t="t"/>
              <a:pathLst>
                <a:path extrusionOk="0" h="2710" w="2238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-26573400" y="3546250"/>
              <a:ext cx="295375" cy="295400"/>
            </a:xfrm>
            <a:custGeom>
              <a:rect b="b" l="l" r="r" t="t"/>
              <a:pathLst>
                <a:path extrusionOk="0" h="11816" w="11815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4" name="Google Shape;684;p42"/>
          <p:cNvGrpSpPr/>
          <p:nvPr/>
        </p:nvGrpSpPr>
        <p:grpSpPr>
          <a:xfrm>
            <a:off x="4445019" y="1216092"/>
            <a:ext cx="350228" cy="426166"/>
            <a:chOff x="-24709100" y="3888875"/>
            <a:chExt cx="243400" cy="296175"/>
          </a:xfrm>
        </p:grpSpPr>
        <p:sp>
          <p:nvSpPr>
            <p:cNvPr id="685" name="Google Shape;685;p42"/>
            <p:cNvSpPr/>
            <p:nvPr/>
          </p:nvSpPr>
          <p:spPr>
            <a:xfrm>
              <a:off x="-24587800" y="3888875"/>
              <a:ext cx="105575" cy="227650"/>
            </a:xfrm>
            <a:custGeom>
              <a:rect b="b" l="l" r="r" t="t"/>
              <a:pathLst>
                <a:path extrusionOk="0" h="9106" w="4223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-24536600" y="4132250"/>
              <a:ext cx="70900" cy="17350"/>
            </a:xfrm>
            <a:custGeom>
              <a:rect b="b" l="l" r="r" t="t"/>
              <a:pathLst>
                <a:path extrusionOk="0" h="694" w="2836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-24709100" y="3963700"/>
              <a:ext cx="208750" cy="221350"/>
            </a:xfrm>
            <a:custGeom>
              <a:rect b="b" l="l" r="r" t="t"/>
              <a:pathLst>
                <a:path extrusionOk="0" h="8854" w="835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8" name="Google Shape;688;p42"/>
          <p:cNvGrpSpPr/>
          <p:nvPr/>
        </p:nvGrpSpPr>
        <p:grpSpPr>
          <a:xfrm>
            <a:off x="7081761" y="2987814"/>
            <a:ext cx="422749" cy="420483"/>
            <a:chOff x="-24353075" y="3891250"/>
            <a:chExt cx="293800" cy="292225"/>
          </a:xfrm>
        </p:grpSpPr>
        <p:sp>
          <p:nvSpPr>
            <p:cNvPr id="689" name="Google Shape;689;p42"/>
            <p:cNvSpPr/>
            <p:nvPr/>
          </p:nvSpPr>
          <p:spPr>
            <a:xfrm>
              <a:off x="-24251475" y="4012525"/>
              <a:ext cx="88225" cy="65400"/>
            </a:xfrm>
            <a:custGeom>
              <a:rect b="b" l="l" r="r" t="t"/>
              <a:pathLst>
                <a:path extrusionOk="0" h="2616" w="3529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2"/>
            <p:cNvSpPr/>
            <p:nvPr/>
          </p:nvSpPr>
          <p:spPr>
            <a:xfrm>
              <a:off x="-24353075" y="3891250"/>
              <a:ext cx="293800" cy="292225"/>
            </a:xfrm>
            <a:custGeom>
              <a:rect b="b" l="l" r="r" t="t"/>
              <a:pathLst>
                <a:path extrusionOk="0" h="11689" w="11752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1" name="Google Shape;691;p42"/>
          <p:cNvGrpSpPr/>
          <p:nvPr/>
        </p:nvGrpSpPr>
        <p:grpSpPr>
          <a:xfrm>
            <a:off x="7078905" y="1366853"/>
            <a:ext cx="428432" cy="275405"/>
            <a:chOff x="-27721750" y="3598250"/>
            <a:chExt cx="297750" cy="191400"/>
          </a:xfrm>
        </p:grpSpPr>
        <p:sp>
          <p:nvSpPr>
            <p:cNvPr id="692" name="Google Shape;692;p42"/>
            <p:cNvSpPr/>
            <p:nvPr/>
          </p:nvSpPr>
          <p:spPr>
            <a:xfrm>
              <a:off x="-27616200" y="3651800"/>
              <a:ext cx="86650" cy="86675"/>
            </a:xfrm>
            <a:custGeom>
              <a:rect b="b" l="l" r="r" t="t"/>
              <a:pathLst>
                <a:path extrusionOk="0" h="3467" w="3466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-27721750" y="3598250"/>
              <a:ext cx="297750" cy="191400"/>
            </a:xfrm>
            <a:custGeom>
              <a:rect b="b" l="l" r="r" t="t"/>
              <a:pathLst>
                <a:path extrusionOk="0" h="7656" w="1191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4" name="Google Shape;694;p42"/>
          <p:cNvGrpSpPr/>
          <p:nvPr/>
        </p:nvGrpSpPr>
        <p:grpSpPr>
          <a:xfrm>
            <a:off x="4356666" y="2984001"/>
            <a:ext cx="430663" cy="424296"/>
            <a:chOff x="-25465200" y="3916150"/>
            <a:chExt cx="299300" cy="294875"/>
          </a:xfrm>
        </p:grpSpPr>
        <p:sp>
          <p:nvSpPr>
            <p:cNvPr id="695" name="Google Shape;695;p42"/>
            <p:cNvSpPr/>
            <p:nvPr/>
          </p:nvSpPr>
          <p:spPr>
            <a:xfrm>
              <a:off x="-25316350" y="3916150"/>
              <a:ext cx="150450" cy="149175"/>
            </a:xfrm>
            <a:custGeom>
              <a:rect b="b" l="l" r="r" t="t"/>
              <a:pathLst>
                <a:path extrusionOk="0" h="5967" w="6018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-25465200" y="4003875"/>
              <a:ext cx="208725" cy="207150"/>
            </a:xfrm>
            <a:custGeom>
              <a:rect b="b" l="l" r="r" t="t"/>
              <a:pathLst>
                <a:path extrusionOk="0" h="8286" w="8349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Google Shape;697;p42"/>
          <p:cNvGrpSpPr/>
          <p:nvPr/>
        </p:nvGrpSpPr>
        <p:grpSpPr>
          <a:xfrm>
            <a:off x="1637231" y="2982166"/>
            <a:ext cx="425015" cy="426130"/>
            <a:chOff x="-23244900" y="3888100"/>
            <a:chExt cx="295375" cy="296150"/>
          </a:xfrm>
        </p:grpSpPr>
        <p:sp>
          <p:nvSpPr>
            <p:cNvPr id="698" name="Google Shape;698;p42"/>
            <p:cNvSpPr/>
            <p:nvPr/>
          </p:nvSpPr>
          <p:spPr>
            <a:xfrm>
              <a:off x="-23106275" y="3958975"/>
              <a:ext cx="18150" cy="17350"/>
            </a:xfrm>
            <a:custGeom>
              <a:rect b="b" l="l" r="r" t="t"/>
              <a:pathLst>
                <a:path extrusionOk="0" h="694" w="726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-23106275" y="3992850"/>
              <a:ext cx="18150" cy="18125"/>
            </a:xfrm>
            <a:custGeom>
              <a:rect b="b" l="l" r="r" t="t"/>
              <a:pathLst>
                <a:path extrusionOk="0" h="725" w="726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-23106275" y="4062950"/>
              <a:ext cx="18150" cy="34675"/>
            </a:xfrm>
            <a:custGeom>
              <a:rect b="b" l="l" r="r" t="t"/>
              <a:pathLst>
                <a:path extrusionOk="0" h="1387" w="726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-23070825" y="3940850"/>
              <a:ext cx="52775" cy="26825"/>
            </a:xfrm>
            <a:custGeom>
              <a:rect b="b" l="l" r="r" t="t"/>
              <a:pathLst>
                <a:path extrusionOk="0" h="1073" w="2111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-23106275" y="3923525"/>
              <a:ext cx="18150" cy="17350"/>
            </a:xfrm>
            <a:custGeom>
              <a:rect b="b" l="l" r="r" t="t"/>
              <a:pathLst>
                <a:path extrusionOk="0" h="694" w="726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-23106275" y="4027500"/>
              <a:ext cx="18150" cy="18125"/>
            </a:xfrm>
            <a:custGeom>
              <a:rect b="b" l="l" r="r" t="t"/>
              <a:pathLst>
                <a:path extrusionOk="0" h="725" w="726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2"/>
            <p:cNvSpPr/>
            <p:nvPr/>
          </p:nvSpPr>
          <p:spPr>
            <a:xfrm>
              <a:off x="-23244900" y="3888100"/>
              <a:ext cx="295375" cy="296150"/>
            </a:xfrm>
            <a:custGeom>
              <a:rect b="b" l="l" r="r" t="t"/>
              <a:pathLst>
                <a:path extrusionOk="0" h="11846" w="11815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2"/>
            <p:cNvSpPr/>
            <p:nvPr/>
          </p:nvSpPr>
          <p:spPr>
            <a:xfrm>
              <a:off x="-23070825" y="3975525"/>
              <a:ext cx="43325" cy="26800"/>
            </a:xfrm>
            <a:custGeom>
              <a:rect b="b" l="l" r="r" t="t"/>
              <a:pathLst>
                <a:path extrusionOk="0" h="1072" w="1733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2"/>
            <p:cNvSpPr/>
            <p:nvPr/>
          </p:nvSpPr>
          <p:spPr>
            <a:xfrm>
              <a:off x="-23158250" y="4097600"/>
              <a:ext cx="121300" cy="52000"/>
            </a:xfrm>
            <a:custGeom>
              <a:rect b="b" l="l" r="r" t="t"/>
              <a:pathLst>
                <a:path extrusionOk="0" h="2080" w="4852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2"/>
            <p:cNvSpPr/>
            <p:nvPr/>
          </p:nvSpPr>
          <p:spPr>
            <a:xfrm>
              <a:off x="-23176375" y="3940850"/>
              <a:ext cx="52800" cy="26825"/>
            </a:xfrm>
            <a:custGeom>
              <a:rect b="b" l="l" r="r" t="t"/>
              <a:pathLst>
                <a:path extrusionOk="0" h="1073" w="2112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2"/>
            <p:cNvSpPr/>
            <p:nvPr/>
          </p:nvSpPr>
          <p:spPr>
            <a:xfrm>
              <a:off x="-23166125" y="3976300"/>
              <a:ext cx="44125" cy="26800"/>
            </a:xfrm>
            <a:custGeom>
              <a:rect b="b" l="l" r="r" t="t"/>
              <a:pathLst>
                <a:path extrusionOk="0" h="1072" w="1765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3"/>
          <p:cNvSpPr txBox="1"/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</a:t>
            </a:r>
            <a:endParaRPr/>
          </a:p>
        </p:txBody>
      </p:sp>
      <p:sp>
        <p:nvSpPr>
          <p:cNvPr id="714" name="Google Shape;714;p43"/>
          <p:cNvSpPr txBox="1"/>
          <p:nvPr>
            <p:ph idx="2" type="title"/>
          </p:nvPr>
        </p:nvSpPr>
        <p:spPr>
          <a:xfrm>
            <a:off x="786975" y="2302750"/>
            <a:ext cx="1728300" cy="6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715" name="Google Shape;715;p43"/>
          <p:cNvSpPr txBox="1"/>
          <p:nvPr>
            <p:ph idx="1" type="subTitle"/>
          </p:nvPr>
        </p:nvSpPr>
        <p:spPr>
          <a:xfrm>
            <a:off x="786975" y="2860250"/>
            <a:ext cx="1728300" cy="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is the closest planet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the Sun</a:t>
            </a:r>
            <a:endParaRPr/>
          </a:p>
        </p:txBody>
      </p:sp>
      <p:sp>
        <p:nvSpPr>
          <p:cNvPr id="716" name="Google Shape;716;p43"/>
          <p:cNvSpPr txBox="1"/>
          <p:nvPr>
            <p:ph idx="3" type="title"/>
          </p:nvPr>
        </p:nvSpPr>
        <p:spPr>
          <a:xfrm>
            <a:off x="2734225" y="2302750"/>
            <a:ext cx="1728300" cy="6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717" name="Google Shape;717;p43"/>
          <p:cNvSpPr txBox="1"/>
          <p:nvPr>
            <p:ph idx="4" type="subTitle"/>
          </p:nvPr>
        </p:nvSpPr>
        <p:spPr>
          <a:xfrm>
            <a:off x="2734225" y="2860250"/>
            <a:ext cx="1728300" cy="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Despite being red, Mars is actually a cold place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43"/>
          <p:cNvSpPr txBox="1"/>
          <p:nvPr>
            <p:ph idx="5" type="title"/>
          </p:nvPr>
        </p:nvSpPr>
        <p:spPr>
          <a:xfrm>
            <a:off x="4681475" y="2302750"/>
            <a:ext cx="1728300" cy="6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719" name="Google Shape;719;p43"/>
          <p:cNvSpPr txBox="1"/>
          <p:nvPr>
            <p:ph idx="6" type="subTitle"/>
          </p:nvPr>
        </p:nvSpPr>
        <p:spPr>
          <a:xfrm>
            <a:off x="4681475" y="2860250"/>
            <a:ext cx="1728300" cy="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composed mostly of hydrogen and helium</a:t>
            </a:r>
            <a:endParaRPr/>
          </a:p>
        </p:txBody>
      </p:sp>
      <p:sp>
        <p:nvSpPr>
          <p:cNvPr id="720" name="Google Shape;720;p43"/>
          <p:cNvSpPr txBox="1"/>
          <p:nvPr>
            <p:ph idx="7" type="title"/>
          </p:nvPr>
        </p:nvSpPr>
        <p:spPr>
          <a:xfrm>
            <a:off x="6628725" y="2302750"/>
            <a:ext cx="1728300" cy="6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721" name="Google Shape;721;p43"/>
          <p:cNvSpPr txBox="1"/>
          <p:nvPr>
            <p:ph idx="8" type="subTitle"/>
          </p:nvPr>
        </p:nvSpPr>
        <p:spPr>
          <a:xfrm>
            <a:off x="6628725" y="2860250"/>
            <a:ext cx="1728300" cy="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CONTENTS OF THIS TEMPLATE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oogle Shape;726;p44"/>
          <p:cNvGrpSpPr/>
          <p:nvPr/>
        </p:nvGrpSpPr>
        <p:grpSpPr>
          <a:xfrm>
            <a:off x="-137475" y="1258350"/>
            <a:ext cx="2593575" cy="3307200"/>
            <a:chOff x="-137475" y="1258350"/>
            <a:chExt cx="2593575" cy="3307200"/>
          </a:xfrm>
        </p:grpSpPr>
        <p:sp>
          <p:nvSpPr>
            <p:cNvPr id="727" name="Google Shape;727;p44"/>
            <p:cNvSpPr/>
            <p:nvPr/>
          </p:nvSpPr>
          <p:spPr>
            <a:xfrm>
              <a:off x="0" y="1258350"/>
              <a:ext cx="2456100" cy="330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4"/>
            <p:cNvSpPr/>
            <p:nvPr/>
          </p:nvSpPr>
          <p:spPr>
            <a:xfrm>
              <a:off x="-137475" y="1375400"/>
              <a:ext cx="2456100" cy="3059100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9" name="Google Shape;729;p44"/>
          <p:cNvSpPr txBox="1"/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 MONITORING</a:t>
            </a:r>
            <a:endParaRPr/>
          </a:p>
        </p:txBody>
      </p:sp>
      <p:grpSp>
        <p:nvGrpSpPr>
          <p:cNvPr id="730" name="Google Shape;730;p44"/>
          <p:cNvGrpSpPr/>
          <p:nvPr/>
        </p:nvGrpSpPr>
        <p:grpSpPr>
          <a:xfrm rot="5400000">
            <a:off x="4628278" y="511371"/>
            <a:ext cx="125020" cy="2364303"/>
            <a:chOff x="729238" y="1179665"/>
            <a:chExt cx="80700" cy="1526144"/>
          </a:xfrm>
        </p:grpSpPr>
        <p:sp>
          <p:nvSpPr>
            <p:cNvPr id="731" name="Google Shape;731;p44"/>
            <p:cNvSpPr/>
            <p:nvPr/>
          </p:nvSpPr>
          <p:spPr>
            <a:xfrm>
              <a:off x="729238" y="1179665"/>
              <a:ext cx="80700" cy="8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4"/>
            <p:cNvSpPr/>
            <p:nvPr/>
          </p:nvSpPr>
          <p:spPr>
            <a:xfrm>
              <a:off x="729238" y="1340360"/>
              <a:ext cx="80700" cy="8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4"/>
            <p:cNvSpPr/>
            <p:nvPr/>
          </p:nvSpPr>
          <p:spPr>
            <a:xfrm>
              <a:off x="729238" y="1501056"/>
              <a:ext cx="80700" cy="8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4"/>
            <p:cNvSpPr/>
            <p:nvPr/>
          </p:nvSpPr>
          <p:spPr>
            <a:xfrm>
              <a:off x="729238" y="1661752"/>
              <a:ext cx="80700" cy="8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4"/>
            <p:cNvSpPr/>
            <p:nvPr/>
          </p:nvSpPr>
          <p:spPr>
            <a:xfrm>
              <a:off x="729238" y="1821630"/>
              <a:ext cx="80700" cy="8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4"/>
            <p:cNvSpPr/>
            <p:nvPr/>
          </p:nvSpPr>
          <p:spPr>
            <a:xfrm>
              <a:off x="729238" y="1982326"/>
              <a:ext cx="80700" cy="80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4"/>
            <p:cNvSpPr/>
            <p:nvPr/>
          </p:nvSpPr>
          <p:spPr>
            <a:xfrm>
              <a:off x="729238" y="2143022"/>
              <a:ext cx="80700" cy="80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4"/>
            <p:cNvSpPr/>
            <p:nvPr/>
          </p:nvSpPr>
          <p:spPr>
            <a:xfrm>
              <a:off x="729238" y="2303717"/>
              <a:ext cx="80700" cy="80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4"/>
            <p:cNvSpPr/>
            <p:nvPr/>
          </p:nvSpPr>
          <p:spPr>
            <a:xfrm>
              <a:off x="729238" y="2464413"/>
              <a:ext cx="80700" cy="80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4"/>
            <p:cNvSpPr/>
            <p:nvPr/>
          </p:nvSpPr>
          <p:spPr>
            <a:xfrm>
              <a:off x="729238" y="2625109"/>
              <a:ext cx="80700" cy="80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1" name="Google Shape;741;p44"/>
          <p:cNvGrpSpPr/>
          <p:nvPr/>
        </p:nvGrpSpPr>
        <p:grpSpPr>
          <a:xfrm rot="5400000">
            <a:off x="4628278" y="780715"/>
            <a:ext cx="125020" cy="2364303"/>
            <a:chOff x="903098" y="1179665"/>
            <a:chExt cx="80700" cy="1526144"/>
          </a:xfrm>
        </p:grpSpPr>
        <p:sp>
          <p:nvSpPr>
            <p:cNvPr id="742" name="Google Shape;742;p44"/>
            <p:cNvSpPr/>
            <p:nvPr/>
          </p:nvSpPr>
          <p:spPr>
            <a:xfrm>
              <a:off x="903098" y="1179665"/>
              <a:ext cx="80700" cy="8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4"/>
            <p:cNvSpPr/>
            <p:nvPr/>
          </p:nvSpPr>
          <p:spPr>
            <a:xfrm>
              <a:off x="903098" y="1340360"/>
              <a:ext cx="80700" cy="80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4"/>
            <p:cNvSpPr/>
            <p:nvPr/>
          </p:nvSpPr>
          <p:spPr>
            <a:xfrm>
              <a:off x="903098" y="1501056"/>
              <a:ext cx="80700" cy="80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4"/>
            <p:cNvSpPr/>
            <p:nvPr/>
          </p:nvSpPr>
          <p:spPr>
            <a:xfrm>
              <a:off x="903098" y="1661752"/>
              <a:ext cx="80700" cy="80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4"/>
            <p:cNvSpPr/>
            <p:nvPr/>
          </p:nvSpPr>
          <p:spPr>
            <a:xfrm>
              <a:off x="903098" y="1821630"/>
              <a:ext cx="80700" cy="80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4"/>
            <p:cNvSpPr/>
            <p:nvPr/>
          </p:nvSpPr>
          <p:spPr>
            <a:xfrm>
              <a:off x="903098" y="1982326"/>
              <a:ext cx="80700" cy="80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4"/>
            <p:cNvSpPr/>
            <p:nvPr/>
          </p:nvSpPr>
          <p:spPr>
            <a:xfrm>
              <a:off x="903098" y="2143022"/>
              <a:ext cx="80700" cy="80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4"/>
            <p:cNvSpPr/>
            <p:nvPr/>
          </p:nvSpPr>
          <p:spPr>
            <a:xfrm>
              <a:off x="903098" y="2303717"/>
              <a:ext cx="80700" cy="80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4"/>
            <p:cNvSpPr/>
            <p:nvPr/>
          </p:nvSpPr>
          <p:spPr>
            <a:xfrm>
              <a:off x="903098" y="2464413"/>
              <a:ext cx="80700" cy="80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4"/>
            <p:cNvSpPr/>
            <p:nvPr/>
          </p:nvSpPr>
          <p:spPr>
            <a:xfrm>
              <a:off x="903098" y="2625109"/>
              <a:ext cx="80700" cy="80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2" name="Google Shape;752;p44"/>
          <p:cNvGrpSpPr/>
          <p:nvPr/>
        </p:nvGrpSpPr>
        <p:grpSpPr>
          <a:xfrm rot="5400000">
            <a:off x="4628278" y="1050059"/>
            <a:ext cx="125020" cy="2364303"/>
            <a:chOff x="1076958" y="1179665"/>
            <a:chExt cx="80700" cy="1526144"/>
          </a:xfrm>
        </p:grpSpPr>
        <p:sp>
          <p:nvSpPr>
            <p:cNvPr id="753" name="Google Shape;753;p44"/>
            <p:cNvSpPr/>
            <p:nvPr/>
          </p:nvSpPr>
          <p:spPr>
            <a:xfrm>
              <a:off x="1076958" y="1179665"/>
              <a:ext cx="80700" cy="8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4"/>
            <p:cNvSpPr/>
            <p:nvPr/>
          </p:nvSpPr>
          <p:spPr>
            <a:xfrm>
              <a:off x="1076958" y="1340360"/>
              <a:ext cx="80700" cy="8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4"/>
            <p:cNvSpPr/>
            <p:nvPr/>
          </p:nvSpPr>
          <p:spPr>
            <a:xfrm>
              <a:off x="1076958" y="1501056"/>
              <a:ext cx="80700" cy="8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4"/>
            <p:cNvSpPr/>
            <p:nvPr/>
          </p:nvSpPr>
          <p:spPr>
            <a:xfrm>
              <a:off x="1076958" y="1661752"/>
              <a:ext cx="80700" cy="8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4"/>
            <p:cNvSpPr/>
            <p:nvPr/>
          </p:nvSpPr>
          <p:spPr>
            <a:xfrm>
              <a:off x="1076958" y="1821630"/>
              <a:ext cx="80700" cy="8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4"/>
            <p:cNvSpPr/>
            <p:nvPr/>
          </p:nvSpPr>
          <p:spPr>
            <a:xfrm>
              <a:off x="1076958" y="1982326"/>
              <a:ext cx="80700" cy="80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4"/>
            <p:cNvSpPr/>
            <p:nvPr/>
          </p:nvSpPr>
          <p:spPr>
            <a:xfrm>
              <a:off x="1076958" y="2143022"/>
              <a:ext cx="80700" cy="80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4"/>
            <p:cNvSpPr/>
            <p:nvPr/>
          </p:nvSpPr>
          <p:spPr>
            <a:xfrm>
              <a:off x="1076958" y="2303717"/>
              <a:ext cx="80700" cy="80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4"/>
            <p:cNvSpPr/>
            <p:nvPr/>
          </p:nvSpPr>
          <p:spPr>
            <a:xfrm>
              <a:off x="1076958" y="2464413"/>
              <a:ext cx="80700" cy="80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4"/>
            <p:cNvSpPr/>
            <p:nvPr/>
          </p:nvSpPr>
          <p:spPr>
            <a:xfrm>
              <a:off x="1076958" y="2625109"/>
              <a:ext cx="80700" cy="80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3" name="Google Shape;763;p44"/>
          <p:cNvSpPr txBox="1"/>
          <p:nvPr>
            <p:ph idx="4294967295" type="subTitle"/>
          </p:nvPr>
        </p:nvSpPr>
        <p:spPr>
          <a:xfrm>
            <a:off x="3432755" y="1126294"/>
            <a:ext cx="2755500" cy="3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Venus has a beautiful name</a:t>
            </a:r>
            <a:endParaRPr sz="1400"/>
          </a:p>
        </p:txBody>
      </p:sp>
      <p:sp>
        <p:nvSpPr>
          <p:cNvPr id="764" name="Google Shape;764;p44"/>
          <p:cNvSpPr txBox="1"/>
          <p:nvPr>
            <p:ph idx="4294967295" type="subTitle"/>
          </p:nvPr>
        </p:nvSpPr>
        <p:spPr>
          <a:xfrm>
            <a:off x="3417825" y="2708900"/>
            <a:ext cx="2755500" cy="3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Despite being red, Mars is cold</a:t>
            </a:r>
            <a:endParaRPr sz="1400"/>
          </a:p>
        </p:txBody>
      </p:sp>
      <p:grpSp>
        <p:nvGrpSpPr>
          <p:cNvPr id="765" name="Google Shape;765;p44"/>
          <p:cNvGrpSpPr/>
          <p:nvPr/>
        </p:nvGrpSpPr>
        <p:grpSpPr>
          <a:xfrm>
            <a:off x="3508929" y="3226494"/>
            <a:ext cx="719096" cy="726026"/>
            <a:chOff x="5681300" y="2527788"/>
            <a:chExt cx="805800" cy="805800"/>
          </a:xfrm>
        </p:grpSpPr>
        <p:sp>
          <p:nvSpPr>
            <p:cNvPr id="766" name="Google Shape;766;p44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4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4548588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8" name="Google Shape;768;p44"/>
          <p:cNvGrpSpPr/>
          <p:nvPr/>
        </p:nvGrpSpPr>
        <p:grpSpPr>
          <a:xfrm rot="-385">
            <a:off x="4331639" y="3226198"/>
            <a:ext cx="719096" cy="726026"/>
            <a:chOff x="5681300" y="2527788"/>
            <a:chExt cx="805800" cy="805800"/>
          </a:xfrm>
        </p:grpSpPr>
        <p:sp>
          <p:nvSpPr>
            <p:cNvPr id="769" name="Google Shape;769;p44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4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708916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1" name="Google Shape;771;p44"/>
          <p:cNvGrpSpPr/>
          <p:nvPr/>
        </p:nvGrpSpPr>
        <p:grpSpPr>
          <a:xfrm rot="-5400000">
            <a:off x="5154168" y="3226494"/>
            <a:ext cx="719096" cy="726026"/>
            <a:chOff x="5681300" y="2527788"/>
            <a:chExt cx="805800" cy="805800"/>
          </a:xfrm>
        </p:grpSpPr>
        <p:sp>
          <p:nvSpPr>
            <p:cNvPr id="772" name="Google Shape;772;p44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4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1622425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4" name="Google Shape;774;p44"/>
          <p:cNvSpPr txBox="1"/>
          <p:nvPr>
            <p:ph idx="4294967295" type="title"/>
          </p:nvPr>
        </p:nvSpPr>
        <p:spPr>
          <a:xfrm>
            <a:off x="3508930" y="4291500"/>
            <a:ext cx="719100" cy="3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33%</a:t>
            </a:r>
            <a:endParaRPr sz="1400"/>
          </a:p>
        </p:txBody>
      </p:sp>
      <p:sp>
        <p:nvSpPr>
          <p:cNvPr id="775" name="Google Shape;775;p44"/>
          <p:cNvSpPr txBox="1"/>
          <p:nvPr>
            <p:ph idx="4294967295" type="title"/>
          </p:nvPr>
        </p:nvSpPr>
        <p:spPr>
          <a:xfrm>
            <a:off x="4331230" y="4291500"/>
            <a:ext cx="719100" cy="3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20</a:t>
            </a:r>
            <a:r>
              <a:rPr lang="en" sz="1400"/>
              <a:t>%</a:t>
            </a:r>
            <a:endParaRPr sz="1400"/>
          </a:p>
        </p:txBody>
      </p:sp>
      <p:sp>
        <p:nvSpPr>
          <p:cNvPr id="776" name="Google Shape;776;p44"/>
          <p:cNvSpPr txBox="1"/>
          <p:nvPr>
            <p:ph idx="4294967295" type="title"/>
          </p:nvPr>
        </p:nvSpPr>
        <p:spPr>
          <a:xfrm>
            <a:off x="5153530" y="4291500"/>
            <a:ext cx="719100" cy="3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47</a:t>
            </a:r>
            <a:r>
              <a:rPr lang="en" sz="1400"/>
              <a:t>%</a:t>
            </a:r>
            <a:endParaRPr sz="1400"/>
          </a:p>
        </p:txBody>
      </p:sp>
      <p:cxnSp>
        <p:nvCxnSpPr>
          <p:cNvPr id="777" name="Google Shape;777;p44"/>
          <p:cNvCxnSpPr>
            <a:stCxn id="767" idx="1"/>
            <a:endCxn id="774" idx="0"/>
          </p:cNvCxnSpPr>
          <p:nvPr/>
        </p:nvCxnSpPr>
        <p:spPr>
          <a:xfrm>
            <a:off x="3868477" y="3952520"/>
            <a:ext cx="0" cy="33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8" name="Google Shape;778;p44"/>
          <p:cNvCxnSpPr>
            <a:stCxn id="770" idx="1"/>
            <a:endCxn id="775" idx="0"/>
          </p:cNvCxnSpPr>
          <p:nvPr/>
        </p:nvCxnSpPr>
        <p:spPr>
          <a:xfrm flipH="1">
            <a:off x="4690887" y="3952223"/>
            <a:ext cx="300" cy="339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9" name="Google Shape;779;p44"/>
          <p:cNvCxnSpPr>
            <a:stCxn id="773" idx="2"/>
            <a:endCxn id="776" idx="0"/>
          </p:cNvCxnSpPr>
          <p:nvPr/>
        </p:nvCxnSpPr>
        <p:spPr>
          <a:xfrm flipH="1">
            <a:off x="5513116" y="3949055"/>
            <a:ext cx="600" cy="342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0" name="Google Shape;780;p44"/>
          <p:cNvSpPr txBox="1"/>
          <p:nvPr>
            <p:ph idx="4294967295" type="subTitle"/>
          </p:nvPr>
        </p:nvSpPr>
        <p:spPr>
          <a:xfrm>
            <a:off x="6407005" y="1126300"/>
            <a:ext cx="2016600" cy="3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Saturn </a:t>
            </a:r>
            <a:r>
              <a:rPr lang="en" sz="1400"/>
              <a:t>is the ringed one</a:t>
            </a:r>
            <a:endParaRPr sz="1400"/>
          </a:p>
        </p:txBody>
      </p:sp>
      <p:grpSp>
        <p:nvGrpSpPr>
          <p:cNvPr id="781" name="Google Shape;781;p44"/>
          <p:cNvGrpSpPr/>
          <p:nvPr/>
        </p:nvGrpSpPr>
        <p:grpSpPr>
          <a:xfrm>
            <a:off x="6509605" y="1631000"/>
            <a:ext cx="388225" cy="1806600"/>
            <a:chOff x="6509605" y="1631000"/>
            <a:chExt cx="388225" cy="1806600"/>
          </a:xfrm>
        </p:grpSpPr>
        <p:sp>
          <p:nvSpPr>
            <p:cNvPr id="782" name="Google Shape;782;p44"/>
            <p:cNvSpPr/>
            <p:nvPr/>
          </p:nvSpPr>
          <p:spPr>
            <a:xfrm>
              <a:off x="6509605" y="1631000"/>
              <a:ext cx="388200" cy="1806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4"/>
            <p:cNvSpPr/>
            <p:nvPr/>
          </p:nvSpPr>
          <p:spPr>
            <a:xfrm>
              <a:off x="6636530" y="2019800"/>
              <a:ext cx="261300" cy="141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4" name="Google Shape;784;p44"/>
          <p:cNvGrpSpPr/>
          <p:nvPr/>
        </p:nvGrpSpPr>
        <p:grpSpPr>
          <a:xfrm>
            <a:off x="7272530" y="1631000"/>
            <a:ext cx="388200" cy="1806700"/>
            <a:chOff x="7272530" y="1631000"/>
            <a:chExt cx="388200" cy="1806700"/>
          </a:xfrm>
        </p:grpSpPr>
        <p:sp>
          <p:nvSpPr>
            <p:cNvPr id="785" name="Google Shape;785;p44"/>
            <p:cNvSpPr/>
            <p:nvPr/>
          </p:nvSpPr>
          <p:spPr>
            <a:xfrm>
              <a:off x="7272530" y="1631000"/>
              <a:ext cx="388200" cy="1806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4"/>
            <p:cNvSpPr/>
            <p:nvPr/>
          </p:nvSpPr>
          <p:spPr>
            <a:xfrm>
              <a:off x="7399430" y="2445300"/>
              <a:ext cx="261300" cy="99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44"/>
          <p:cNvGrpSpPr/>
          <p:nvPr/>
        </p:nvGrpSpPr>
        <p:grpSpPr>
          <a:xfrm>
            <a:off x="8035455" y="1631000"/>
            <a:ext cx="388200" cy="1806775"/>
            <a:chOff x="8035455" y="1631000"/>
            <a:chExt cx="388200" cy="1806775"/>
          </a:xfrm>
        </p:grpSpPr>
        <p:sp>
          <p:nvSpPr>
            <p:cNvPr id="788" name="Google Shape;788;p44"/>
            <p:cNvSpPr/>
            <p:nvPr/>
          </p:nvSpPr>
          <p:spPr>
            <a:xfrm>
              <a:off x="8035455" y="1631000"/>
              <a:ext cx="388200" cy="1806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4"/>
            <p:cNvSpPr/>
            <p:nvPr/>
          </p:nvSpPr>
          <p:spPr>
            <a:xfrm>
              <a:off x="8162355" y="2236275"/>
              <a:ext cx="261300" cy="1201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0" name="Google Shape;790;p44"/>
          <p:cNvSpPr/>
          <p:nvPr/>
        </p:nvSpPr>
        <p:spPr>
          <a:xfrm rot="5400000">
            <a:off x="8298558" y="3834977"/>
            <a:ext cx="125100" cy="12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44"/>
          <p:cNvSpPr txBox="1"/>
          <p:nvPr>
            <p:ph idx="4294967295" type="subTitle"/>
          </p:nvPr>
        </p:nvSpPr>
        <p:spPr>
          <a:xfrm>
            <a:off x="6848030" y="3748565"/>
            <a:ext cx="1364100" cy="29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Week 1</a:t>
            </a:r>
            <a:endParaRPr sz="1400"/>
          </a:p>
        </p:txBody>
      </p:sp>
      <p:sp>
        <p:nvSpPr>
          <p:cNvPr id="792" name="Google Shape;792;p44"/>
          <p:cNvSpPr/>
          <p:nvPr/>
        </p:nvSpPr>
        <p:spPr>
          <a:xfrm rot="5400000">
            <a:off x="8298558" y="4132877"/>
            <a:ext cx="125100" cy="12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44"/>
          <p:cNvSpPr txBox="1"/>
          <p:nvPr>
            <p:ph idx="4294967295" type="subTitle"/>
          </p:nvPr>
        </p:nvSpPr>
        <p:spPr>
          <a:xfrm>
            <a:off x="6848030" y="4046465"/>
            <a:ext cx="1364100" cy="29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Week 2</a:t>
            </a:r>
            <a:endParaRPr sz="1400"/>
          </a:p>
        </p:txBody>
      </p:sp>
      <p:sp>
        <p:nvSpPr>
          <p:cNvPr id="794" name="Google Shape;794;p44"/>
          <p:cNvSpPr/>
          <p:nvPr/>
        </p:nvSpPr>
        <p:spPr>
          <a:xfrm rot="5400000">
            <a:off x="8298558" y="4436202"/>
            <a:ext cx="125100" cy="125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44"/>
          <p:cNvSpPr txBox="1"/>
          <p:nvPr>
            <p:ph idx="4294967295" type="subTitle"/>
          </p:nvPr>
        </p:nvSpPr>
        <p:spPr>
          <a:xfrm>
            <a:off x="6848030" y="4349790"/>
            <a:ext cx="1364100" cy="29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Week 3</a:t>
            </a:r>
            <a:endParaRPr sz="1400"/>
          </a:p>
        </p:txBody>
      </p:sp>
      <p:grpSp>
        <p:nvGrpSpPr>
          <p:cNvPr id="796" name="Google Shape;796;p44"/>
          <p:cNvGrpSpPr/>
          <p:nvPr/>
        </p:nvGrpSpPr>
        <p:grpSpPr>
          <a:xfrm>
            <a:off x="0" y="1554800"/>
            <a:ext cx="2956221" cy="2700323"/>
            <a:chOff x="0" y="1554800"/>
            <a:chExt cx="2956221" cy="2700323"/>
          </a:xfrm>
        </p:grpSpPr>
        <p:pic>
          <p:nvPicPr>
            <p:cNvPr id="797" name="Google Shape;797;p44"/>
            <p:cNvPicPr preferRelativeResize="0"/>
            <p:nvPr/>
          </p:nvPicPr>
          <p:blipFill rotWithShape="1">
            <a:blip r:embed="rId3">
              <a:alphaModFix/>
            </a:blip>
            <a:srcRect b="0" l="16217" r="10794" t="0"/>
            <a:stretch/>
          </p:blipFill>
          <p:spPr>
            <a:xfrm>
              <a:off x="0" y="1554800"/>
              <a:ext cx="2956221" cy="27003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8" name="Google Shape;798;p44"/>
            <p:cNvSpPr/>
            <p:nvPr/>
          </p:nvSpPr>
          <p:spPr>
            <a:xfrm>
              <a:off x="0" y="1554800"/>
              <a:ext cx="2956200" cy="2700300"/>
            </a:xfrm>
            <a:prstGeom prst="rect">
              <a:avLst/>
            </a:prstGeom>
            <a:solidFill>
              <a:srgbClr val="DA3B3B">
                <a:alpha val="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45"/>
          <p:cNvSpPr txBox="1"/>
          <p:nvPr>
            <p:ph idx="1" type="body"/>
          </p:nvPr>
        </p:nvSpPr>
        <p:spPr>
          <a:xfrm>
            <a:off x="648475" y="2158300"/>
            <a:ext cx="3683700" cy="22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Here you can describe a reason to stop the treatment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Here you can describe a reason to stop the treatment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Here you can describe a reason to stop the treatment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Here you can describe a reason to stop the treatment</a:t>
            </a:r>
            <a:endParaRPr/>
          </a:p>
        </p:txBody>
      </p:sp>
      <p:sp>
        <p:nvSpPr>
          <p:cNvPr id="804" name="Google Shape;804;p45"/>
          <p:cNvSpPr txBox="1"/>
          <p:nvPr>
            <p:ph idx="2" type="body"/>
          </p:nvPr>
        </p:nvSpPr>
        <p:spPr>
          <a:xfrm>
            <a:off x="4811824" y="2158300"/>
            <a:ext cx="3683700" cy="22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Here you can describe a reason to start the treatment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Here you can describe a reason to start the treatment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Here you can describe a reason to start the treatment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Here you can describe a reason to start the treatment</a:t>
            </a:r>
            <a:endParaRPr/>
          </a:p>
        </p:txBody>
      </p:sp>
      <p:sp>
        <p:nvSpPr>
          <p:cNvPr id="805" name="Google Shape;805;p45"/>
          <p:cNvSpPr txBox="1"/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CONTRAINDICATIONS AND INDICATIONS</a:t>
            </a:r>
            <a:endParaRPr/>
          </a:p>
        </p:txBody>
      </p:sp>
      <p:sp>
        <p:nvSpPr>
          <p:cNvPr id="806" name="Google Shape;806;p45"/>
          <p:cNvSpPr txBox="1"/>
          <p:nvPr>
            <p:ph idx="3" type="subTitle"/>
          </p:nvPr>
        </p:nvSpPr>
        <p:spPr>
          <a:xfrm>
            <a:off x="648475" y="1082250"/>
            <a:ext cx="2904600" cy="93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YOU SHOULD STOP THE TREATMENT</a:t>
            </a:r>
            <a:endParaRPr/>
          </a:p>
        </p:txBody>
      </p:sp>
      <p:sp>
        <p:nvSpPr>
          <p:cNvPr id="807" name="Google Shape;807;p45"/>
          <p:cNvSpPr txBox="1"/>
          <p:nvPr>
            <p:ph idx="4" type="subTitle"/>
          </p:nvPr>
        </p:nvSpPr>
        <p:spPr>
          <a:xfrm>
            <a:off x="4811825" y="1082250"/>
            <a:ext cx="2904600" cy="93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YOU SHOULD START THE TREATMENT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6"/>
          <p:cNvSpPr txBox="1"/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POST-PREVENTION</a:t>
            </a:r>
            <a:endParaRPr/>
          </a:p>
        </p:txBody>
      </p:sp>
      <p:sp>
        <p:nvSpPr>
          <p:cNvPr id="813" name="Google Shape;813;p46"/>
          <p:cNvSpPr txBox="1"/>
          <p:nvPr>
            <p:ph idx="2" type="title"/>
          </p:nvPr>
        </p:nvSpPr>
        <p:spPr>
          <a:xfrm>
            <a:off x="892300" y="1978275"/>
            <a:ext cx="2218500" cy="41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814" name="Google Shape;814;p46"/>
          <p:cNvSpPr txBox="1"/>
          <p:nvPr>
            <p:ph idx="1" type="subTitle"/>
          </p:nvPr>
        </p:nvSpPr>
        <p:spPr>
          <a:xfrm>
            <a:off x="892300" y="2321675"/>
            <a:ext cx="22185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815" name="Google Shape;815;p46"/>
          <p:cNvSpPr txBox="1"/>
          <p:nvPr>
            <p:ph idx="3" type="title"/>
          </p:nvPr>
        </p:nvSpPr>
        <p:spPr>
          <a:xfrm>
            <a:off x="892300" y="3458650"/>
            <a:ext cx="2218500" cy="41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816" name="Google Shape;816;p46"/>
          <p:cNvSpPr txBox="1"/>
          <p:nvPr>
            <p:ph idx="4" type="subTitle"/>
          </p:nvPr>
        </p:nvSpPr>
        <p:spPr>
          <a:xfrm>
            <a:off x="892300" y="3802050"/>
            <a:ext cx="22185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Venus is the second planet from the Sun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46"/>
          <p:cNvSpPr txBox="1"/>
          <p:nvPr>
            <p:ph idx="5" type="title"/>
          </p:nvPr>
        </p:nvSpPr>
        <p:spPr>
          <a:xfrm>
            <a:off x="6033200" y="1978275"/>
            <a:ext cx="2218500" cy="41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818" name="Google Shape;818;p46"/>
          <p:cNvSpPr txBox="1"/>
          <p:nvPr>
            <p:ph idx="6" type="subTitle"/>
          </p:nvPr>
        </p:nvSpPr>
        <p:spPr>
          <a:xfrm>
            <a:off x="6033200" y="2321675"/>
            <a:ext cx="22185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819" name="Google Shape;819;p46"/>
          <p:cNvSpPr txBox="1"/>
          <p:nvPr>
            <p:ph idx="7" type="title"/>
          </p:nvPr>
        </p:nvSpPr>
        <p:spPr>
          <a:xfrm>
            <a:off x="6033200" y="3458650"/>
            <a:ext cx="2218500" cy="41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820" name="Google Shape;820;p46"/>
          <p:cNvSpPr txBox="1"/>
          <p:nvPr>
            <p:ph idx="8" type="subTitle"/>
          </p:nvPr>
        </p:nvSpPr>
        <p:spPr>
          <a:xfrm>
            <a:off x="6033200" y="3802050"/>
            <a:ext cx="22185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821" name="Google Shape;821;p46"/>
          <p:cNvSpPr/>
          <p:nvPr/>
        </p:nvSpPr>
        <p:spPr>
          <a:xfrm>
            <a:off x="3370950" y="1939900"/>
            <a:ext cx="1003200" cy="9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46"/>
          <p:cNvSpPr/>
          <p:nvPr/>
        </p:nvSpPr>
        <p:spPr>
          <a:xfrm>
            <a:off x="4769850" y="1939900"/>
            <a:ext cx="1003200" cy="9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46"/>
          <p:cNvSpPr/>
          <p:nvPr/>
        </p:nvSpPr>
        <p:spPr>
          <a:xfrm>
            <a:off x="4769850" y="3418000"/>
            <a:ext cx="1003200" cy="9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46"/>
          <p:cNvSpPr/>
          <p:nvPr/>
        </p:nvSpPr>
        <p:spPr>
          <a:xfrm>
            <a:off x="3370950" y="3418000"/>
            <a:ext cx="1003200" cy="98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46"/>
          <p:cNvSpPr/>
          <p:nvPr/>
        </p:nvSpPr>
        <p:spPr>
          <a:xfrm>
            <a:off x="3488788" y="2032575"/>
            <a:ext cx="1003200" cy="987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46"/>
          <p:cNvSpPr/>
          <p:nvPr/>
        </p:nvSpPr>
        <p:spPr>
          <a:xfrm>
            <a:off x="4652013" y="2032575"/>
            <a:ext cx="1003200" cy="987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46"/>
          <p:cNvSpPr/>
          <p:nvPr/>
        </p:nvSpPr>
        <p:spPr>
          <a:xfrm>
            <a:off x="3488788" y="3316575"/>
            <a:ext cx="1003200" cy="987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46"/>
          <p:cNvSpPr/>
          <p:nvPr/>
        </p:nvSpPr>
        <p:spPr>
          <a:xfrm>
            <a:off x="4652013" y="3316575"/>
            <a:ext cx="1003200" cy="987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9" name="Google Shape;829;p46"/>
          <p:cNvGrpSpPr/>
          <p:nvPr/>
        </p:nvGrpSpPr>
        <p:grpSpPr>
          <a:xfrm>
            <a:off x="3680213" y="3719572"/>
            <a:ext cx="384680" cy="384460"/>
            <a:chOff x="5643000" y="2621375"/>
            <a:chExt cx="480850" cy="480575"/>
          </a:xfrm>
        </p:grpSpPr>
        <p:sp>
          <p:nvSpPr>
            <p:cNvPr id="830" name="Google Shape;830;p46"/>
            <p:cNvSpPr/>
            <p:nvPr/>
          </p:nvSpPr>
          <p:spPr>
            <a:xfrm>
              <a:off x="5837150" y="2812950"/>
              <a:ext cx="92625" cy="88125"/>
            </a:xfrm>
            <a:custGeom>
              <a:rect b="b" l="l" r="r" t="t"/>
              <a:pathLst>
                <a:path extrusionOk="0" h="3525" w="3705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1" name="Google Shape;831;p46"/>
            <p:cNvSpPr/>
            <p:nvPr/>
          </p:nvSpPr>
          <p:spPr>
            <a:xfrm>
              <a:off x="5643000" y="2631975"/>
              <a:ext cx="480850" cy="469975"/>
            </a:xfrm>
            <a:custGeom>
              <a:rect b="b" l="l" r="r" t="t"/>
              <a:pathLst>
                <a:path extrusionOk="0" h="18799" w="19234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2" name="Google Shape;832;p46"/>
            <p:cNvSpPr/>
            <p:nvPr/>
          </p:nvSpPr>
          <p:spPr>
            <a:xfrm>
              <a:off x="6041550" y="2749725"/>
              <a:ext cx="79750" cy="95025"/>
            </a:xfrm>
            <a:custGeom>
              <a:rect b="b" l="l" r="r" t="t"/>
              <a:pathLst>
                <a:path extrusionOk="0" h="3801" w="319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3" name="Google Shape;833;p46"/>
            <p:cNvSpPr/>
            <p:nvPr/>
          </p:nvSpPr>
          <p:spPr>
            <a:xfrm>
              <a:off x="5963025" y="2996125"/>
              <a:ext cx="92625" cy="81175"/>
            </a:xfrm>
            <a:custGeom>
              <a:rect b="b" l="l" r="r" t="t"/>
              <a:pathLst>
                <a:path extrusionOk="0" h="3247" w="3705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4" name="Google Shape;834;p46"/>
            <p:cNvSpPr/>
            <p:nvPr/>
          </p:nvSpPr>
          <p:spPr>
            <a:xfrm>
              <a:off x="5711225" y="2996200"/>
              <a:ext cx="92600" cy="81100"/>
            </a:xfrm>
            <a:custGeom>
              <a:rect b="b" l="l" r="r" t="t"/>
              <a:pathLst>
                <a:path extrusionOk="0" h="3244" w="3704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5" name="Google Shape;835;p46"/>
            <p:cNvSpPr/>
            <p:nvPr/>
          </p:nvSpPr>
          <p:spPr>
            <a:xfrm>
              <a:off x="5645575" y="2749725"/>
              <a:ext cx="79825" cy="95100"/>
            </a:xfrm>
            <a:custGeom>
              <a:rect b="b" l="l" r="r" t="t"/>
              <a:pathLst>
                <a:path extrusionOk="0" h="3804" w="3193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6" name="Google Shape;836;p46"/>
            <p:cNvSpPr/>
            <p:nvPr/>
          </p:nvSpPr>
          <p:spPr>
            <a:xfrm>
              <a:off x="5836025" y="2621375"/>
              <a:ext cx="94800" cy="74100"/>
            </a:xfrm>
            <a:custGeom>
              <a:rect b="b" l="l" r="r" t="t"/>
              <a:pathLst>
                <a:path extrusionOk="0" h="2964" w="3792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7" name="Google Shape;837;p46"/>
          <p:cNvGrpSpPr/>
          <p:nvPr/>
        </p:nvGrpSpPr>
        <p:grpSpPr>
          <a:xfrm>
            <a:off x="5066208" y="2233278"/>
            <a:ext cx="410483" cy="400839"/>
            <a:chOff x="-28463700" y="3914875"/>
            <a:chExt cx="303275" cy="296150"/>
          </a:xfrm>
        </p:grpSpPr>
        <p:sp>
          <p:nvSpPr>
            <p:cNvPr id="838" name="Google Shape;838;p46"/>
            <p:cNvSpPr/>
            <p:nvPr/>
          </p:nvSpPr>
          <p:spPr>
            <a:xfrm>
              <a:off x="-28333725" y="4057375"/>
              <a:ext cx="86650" cy="64650"/>
            </a:xfrm>
            <a:custGeom>
              <a:rect b="b" l="l" r="r" t="t"/>
              <a:pathLst>
                <a:path extrusionOk="0" h="2586" w="3466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6"/>
            <p:cNvSpPr/>
            <p:nvPr/>
          </p:nvSpPr>
          <p:spPr>
            <a:xfrm>
              <a:off x="-28463700" y="3914875"/>
              <a:ext cx="303275" cy="296150"/>
            </a:xfrm>
            <a:custGeom>
              <a:rect b="b" l="l" r="r" t="t"/>
              <a:pathLst>
                <a:path extrusionOk="0" h="11846" w="12131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0" name="Google Shape;840;p46"/>
          <p:cNvGrpSpPr/>
          <p:nvPr/>
        </p:nvGrpSpPr>
        <p:grpSpPr>
          <a:xfrm>
            <a:off x="5058239" y="3711750"/>
            <a:ext cx="426420" cy="400095"/>
            <a:chOff x="-26583625" y="3917025"/>
            <a:chExt cx="315050" cy="295600"/>
          </a:xfrm>
        </p:grpSpPr>
        <p:sp>
          <p:nvSpPr>
            <p:cNvPr id="841" name="Google Shape;841;p46"/>
            <p:cNvSpPr/>
            <p:nvPr/>
          </p:nvSpPr>
          <p:spPr>
            <a:xfrm>
              <a:off x="-26413500" y="3918400"/>
              <a:ext cx="144925" cy="135125"/>
            </a:xfrm>
            <a:custGeom>
              <a:rect b="b" l="l" r="r" t="t"/>
              <a:pathLst>
                <a:path extrusionOk="0" h="5405" w="5797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6"/>
            <p:cNvSpPr/>
            <p:nvPr/>
          </p:nvSpPr>
          <p:spPr>
            <a:xfrm>
              <a:off x="-26466275" y="4026700"/>
              <a:ext cx="78775" cy="77225"/>
            </a:xfrm>
            <a:custGeom>
              <a:rect b="b" l="l" r="r" t="t"/>
              <a:pathLst>
                <a:path extrusionOk="0" h="3089" w="3151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6"/>
            <p:cNvSpPr/>
            <p:nvPr/>
          </p:nvSpPr>
          <p:spPr>
            <a:xfrm>
              <a:off x="-26583625" y="4077125"/>
              <a:ext cx="144925" cy="134700"/>
            </a:xfrm>
            <a:custGeom>
              <a:rect b="b" l="l" r="r" t="t"/>
              <a:pathLst>
                <a:path extrusionOk="0" h="5388" w="5797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6"/>
            <p:cNvSpPr/>
            <p:nvPr/>
          </p:nvSpPr>
          <p:spPr>
            <a:xfrm>
              <a:off x="-26581275" y="3917025"/>
              <a:ext cx="311125" cy="295600"/>
            </a:xfrm>
            <a:custGeom>
              <a:rect b="b" l="l" r="r" t="t"/>
              <a:pathLst>
                <a:path extrusionOk="0" h="11824" w="12445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5" name="Google Shape;845;p46"/>
          <p:cNvSpPr/>
          <p:nvPr/>
        </p:nvSpPr>
        <p:spPr>
          <a:xfrm>
            <a:off x="3672126" y="2234464"/>
            <a:ext cx="400839" cy="398470"/>
          </a:xfrm>
          <a:custGeom>
            <a:rect b="b" l="l" r="r" t="t"/>
            <a:pathLst>
              <a:path extrusionOk="0" h="11776" w="11846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47"/>
          <p:cNvSpPr txBox="1"/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TIMELINE</a:t>
            </a:r>
            <a:endParaRPr/>
          </a:p>
        </p:txBody>
      </p:sp>
      <p:sp>
        <p:nvSpPr>
          <p:cNvPr id="851" name="Google Shape;851;p47"/>
          <p:cNvSpPr txBox="1"/>
          <p:nvPr>
            <p:ph idx="4294967295" type="title"/>
          </p:nvPr>
        </p:nvSpPr>
        <p:spPr>
          <a:xfrm>
            <a:off x="1354204" y="1942040"/>
            <a:ext cx="1802400" cy="3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WEEK 1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852" name="Google Shape;852;p47"/>
          <p:cNvSpPr txBox="1"/>
          <p:nvPr>
            <p:ph idx="4294967295" type="subTitle"/>
          </p:nvPr>
        </p:nvSpPr>
        <p:spPr>
          <a:xfrm>
            <a:off x="1354200" y="2289711"/>
            <a:ext cx="1802400" cy="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Venus has a beautiful name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853" name="Google Shape;853;p47"/>
          <p:cNvSpPr txBox="1"/>
          <p:nvPr>
            <p:ph idx="4294967295" type="title"/>
          </p:nvPr>
        </p:nvSpPr>
        <p:spPr>
          <a:xfrm>
            <a:off x="2898604" y="3673959"/>
            <a:ext cx="1802400" cy="3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WEEK 2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854" name="Google Shape;854;p47"/>
          <p:cNvSpPr txBox="1"/>
          <p:nvPr>
            <p:ph idx="4294967295" type="subTitle"/>
          </p:nvPr>
        </p:nvSpPr>
        <p:spPr>
          <a:xfrm>
            <a:off x="2898600" y="4021629"/>
            <a:ext cx="1802400" cy="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Mars</a:t>
            </a:r>
            <a:r>
              <a:rPr lang="en" sz="1400">
                <a:solidFill>
                  <a:schemeClr val="lt1"/>
                </a:solidFill>
              </a:rPr>
              <a:t> is full of iron oxide dust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855" name="Google Shape;855;p47"/>
          <p:cNvSpPr txBox="1"/>
          <p:nvPr>
            <p:ph idx="4294967295" type="title"/>
          </p:nvPr>
        </p:nvSpPr>
        <p:spPr>
          <a:xfrm>
            <a:off x="4443004" y="1942040"/>
            <a:ext cx="1802400" cy="3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WEEK 3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856" name="Google Shape;856;p47"/>
          <p:cNvSpPr txBox="1"/>
          <p:nvPr>
            <p:ph idx="4294967295" type="subTitle"/>
          </p:nvPr>
        </p:nvSpPr>
        <p:spPr>
          <a:xfrm>
            <a:off x="4443000" y="2289711"/>
            <a:ext cx="1802400" cy="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lt1"/>
                </a:solidFill>
              </a:rPr>
              <a:t>Jupiter is the biggest planet 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857" name="Google Shape;857;p47"/>
          <p:cNvSpPr txBox="1"/>
          <p:nvPr>
            <p:ph idx="4294967295" type="title"/>
          </p:nvPr>
        </p:nvSpPr>
        <p:spPr>
          <a:xfrm>
            <a:off x="5987404" y="3673959"/>
            <a:ext cx="1802400" cy="3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WEEK 4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858" name="Google Shape;858;p47"/>
          <p:cNvSpPr txBox="1"/>
          <p:nvPr>
            <p:ph idx="4294967295" type="subTitle"/>
          </p:nvPr>
        </p:nvSpPr>
        <p:spPr>
          <a:xfrm>
            <a:off x="5987400" y="4021622"/>
            <a:ext cx="1802400" cy="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Pluto is a dwarf planet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859" name="Google Shape;859;p47"/>
          <p:cNvSpPr/>
          <p:nvPr/>
        </p:nvSpPr>
        <p:spPr>
          <a:xfrm>
            <a:off x="2162100" y="3196325"/>
            <a:ext cx="186600" cy="18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47"/>
          <p:cNvSpPr/>
          <p:nvPr/>
        </p:nvSpPr>
        <p:spPr>
          <a:xfrm>
            <a:off x="3706500" y="3196325"/>
            <a:ext cx="186600" cy="18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47"/>
          <p:cNvSpPr/>
          <p:nvPr/>
        </p:nvSpPr>
        <p:spPr>
          <a:xfrm>
            <a:off x="5250900" y="3196325"/>
            <a:ext cx="186600" cy="18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47"/>
          <p:cNvSpPr/>
          <p:nvPr/>
        </p:nvSpPr>
        <p:spPr>
          <a:xfrm>
            <a:off x="6795300" y="3196325"/>
            <a:ext cx="186600" cy="18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47"/>
          <p:cNvSpPr/>
          <p:nvPr/>
        </p:nvSpPr>
        <p:spPr>
          <a:xfrm>
            <a:off x="1910100" y="3823750"/>
            <a:ext cx="690600" cy="690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47"/>
          <p:cNvSpPr/>
          <p:nvPr/>
        </p:nvSpPr>
        <p:spPr>
          <a:xfrm>
            <a:off x="4998900" y="3823750"/>
            <a:ext cx="690600" cy="690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47"/>
          <p:cNvSpPr/>
          <p:nvPr/>
        </p:nvSpPr>
        <p:spPr>
          <a:xfrm>
            <a:off x="3454500" y="2084950"/>
            <a:ext cx="690600" cy="690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47"/>
          <p:cNvSpPr/>
          <p:nvPr/>
        </p:nvSpPr>
        <p:spPr>
          <a:xfrm>
            <a:off x="6543300" y="2084950"/>
            <a:ext cx="690600" cy="6906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67" name="Google Shape;867;p47"/>
          <p:cNvCxnSpPr>
            <a:stCxn id="859" idx="2"/>
            <a:endCxn id="863" idx="0"/>
          </p:cNvCxnSpPr>
          <p:nvPr/>
        </p:nvCxnSpPr>
        <p:spPr>
          <a:xfrm>
            <a:off x="2255400" y="3382925"/>
            <a:ext cx="0" cy="4407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8" name="Google Shape;868;p47"/>
          <p:cNvCxnSpPr>
            <a:stCxn id="865" idx="2"/>
            <a:endCxn id="860" idx="0"/>
          </p:cNvCxnSpPr>
          <p:nvPr/>
        </p:nvCxnSpPr>
        <p:spPr>
          <a:xfrm>
            <a:off x="3799800" y="2775550"/>
            <a:ext cx="0" cy="4209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9" name="Google Shape;869;p47"/>
          <p:cNvCxnSpPr>
            <a:endCxn id="864" idx="0"/>
          </p:cNvCxnSpPr>
          <p:nvPr/>
        </p:nvCxnSpPr>
        <p:spPr>
          <a:xfrm>
            <a:off x="5344200" y="3383050"/>
            <a:ext cx="0" cy="4407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0" name="Google Shape;870;p47"/>
          <p:cNvCxnSpPr>
            <a:stCxn id="866" idx="2"/>
            <a:endCxn id="862" idx="0"/>
          </p:cNvCxnSpPr>
          <p:nvPr/>
        </p:nvCxnSpPr>
        <p:spPr>
          <a:xfrm>
            <a:off x="6888600" y="2775550"/>
            <a:ext cx="0" cy="4209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71" name="Google Shape;871;p47"/>
          <p:cNvGrpSpPr/>
          <p:nvPr/>
        </p:nvGrpSpPr>
        <p:grpSpPr>
          <a:xfrm>
            <a:off x="2079460" y="4055505"/>
            <a:ext cx="351880" cy="227092"/>
            <a:chOff x="-26573400" y="3224125"/>
            <a:chExt cx="295375" cy="190625"/>
          </a:xfrm>
        </p:grpSpPr>
        <p:sp>
          <p:nvSpPr>
            <p:cNvPr id="872" name="Google Shape;872;p47"/>
            <p:cNvSpPr/>
            <p:nvPr/>
          </p:nvSpPr>
          <p:spPr>
            <a:xfrm>
              <a:off x="-26330800" y="3327900"/>
              <a:ext cx="52775" cy="68750"/>
            </a:xfrm>
            <a:custGeom>
              <a:rect b="b" l="l" r="r" t="t"/>
              <a:pathLst>
                <a:path extrusionOk="0" h="2750" w="2111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-26573400" y="3224125"/>
              <a:ext cx="293025" cy="190625"/>
            </a:xfrm>
            <a:custGeom>
              <a:rect b="b" l="l" r="r" t="t"/>
              <a:pathLst>
                <a:path extrusionOk="0" h="7625" w="11721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4" name="Google Shape;874;p47"/>
          <p:cNvGrpSpPr/>
          <p:nvPr/>
        </p:nvGrpSpPr>
        <p:grpSpPr>
          <a:xfrm>
            <a:off x="5199680" y="3992641"/>
            <a:ext cx="289039" cy="352833"/>
            <a:chOff x="-24694925" y="3518700"/>
            <a:chExt cx="242625" cy="296175"/>
          </a:xfrm>
        </p:grpSpPr>
        <p:sp>
          <p:nvSpPr>
            <p:cNvPr id="875" name="Google Shape;875;p47"/>
            <p:cNvSpPr/>
            <p:nvPr/>
          </p:nvSpPr>
          <p:spPr>
            <a:xfrm>
              <a:off x="-24694925" y="3572250"/>
              <a:ext cx="104000" cy="112650"/>
            </a:xfrm>
            <a:custGeom>
              <a:rect b="b" l="l" r="r" t="t"/>
              <a:pathLst>
                <a:path extrusionOk="0" h="4506" w="416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-24556300" y="3648650"/>
              <a:ext cx="104000" cy="113450"/>
            </a:xfrm>
            <a:custGeom>
              <a:rect b="b" l="l" r="r" t="t"/>
              <a:pathLst>
                <a:path extrusionOk="0" h="4538" w="416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-24694925" y="3702200"/>
              <a:ext cx="104000" cy="112675"/>
            </a:xfrm>
            <a:custGeom>
              <a:rect b="b" l="l" r="r" t="t"/>
              <a:pathLst>
                <a:path extrusionOk="0" h="4507" w="416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-24556300" y="3518700"/>
              <a:ext cx="104000" cy="113425"/>
            </a:xfrm>
            <a:custGeom>
              <a:rect b="b" l="l" r="r" t="t"/>
              <a:pathLst>
                <a:path extrusionOk="0" h="4537" w="416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9" name="Google Shape;879;p47"/>
          <p:cNvGrpSpPr/>
          <p:nvPr/>
        </p:nvGrpSpPr>
        <p:grpSpPr>
          <a:xfrm>
            <a:off x="6711726" y="2253373"/>
            <a:ext cx="353757" cy="353757"/>
            <a:chOff x="-25834600" y="3176875"/>
            <a:chExt cx="296950" cy="296950"/>
          </a:xfrm>
        </p:grpSpPr>
        <p:sp>
          <p:nvSpPr>
            <p:cNvPr id="880" name="Google Shape;880;p47"/>
            <p:cNvSpPr/>
            <p:nvPr/>
          </p:nvSpPr>
          <p:spPr>
            <a:xfrm>
              <a:off x="-25625875" y="3316275"/>
              <a:ext cx="69325" cy="85875"/>
            </a:xfrm>
            <a:custGeom>
              <a:rect b="b" l="l" r="r" t="t"/>
              <a:pathLst>
                <a:path extrusionOk="0" h="3435" w="2773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-25729075" y="3176875"/>
              <a:ext cx="191425" cy="296950"/>
            </a:xfrm>
            <a:custGeom>
              <a:rect b="b" l="l" r="r" t="t"/>
              <a:pathLst>
                <a:path extrusionOk="0" h="11878" w="7657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-25834600" y="3350150"/>
              <a:ext cx="69325" cy="96100"/>
            </a:xfrm>
            <a:custGeom>
              <a:rect b="b" l="l" r="r" t="t"/>
              <a:pathLst>
                <a:path extrusionOk="0" h="3844" w="2773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-25799950" y="3368250"/>
              <a:ext cx="104775" cy="104000"/>
            </a:xfrm>
            <a:custGeom>
              <a:rect b="b" l="l" r="r" t="t"/>
              <a:pathLst>
                <a:path extrusionOk="0" h="4160" w="4191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-25712525" y="3317075"/>
              <a:ext cx="34675" cy="86650"/>
            </a:xfrm>
            <a:custGeom>
              <a:rect b="b" l="l" r="r" t="t"/>
              <a:pathLst>
                <a:path extrusionOk="0" h="3466" w="1387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5" name="Google Shape;885;p47"/>
          <p:cNvGrpSpPr/>
          <p:nvPr/>
        </p:nvGrpSpPr>
        <p:grpSpPr>
          <a:xfrm>
            <a:off x="3622443" y="2251955"/>
            <a:ext cx="354710" cy="356586"/>
            <a:chOff x="-27351575" y="3915650"/>
            <a:chExt cx="297750" cy="299325"/>
          </a:xfrm>
        </p:grpSpPr>
        <p:sp>
          <p:nvSpPr>
            <p:cNvPr id="886" name="Google Shape;886;p47"/>
            <p:cNvSpPr/>
            <p:nvPr/>
          </p:nvSpPr>
          <p:spPr>
            <a:xfrm>
              <a:off x="-27351575" y="4059000"/>
              <a:ext cx="153625" cy="155975"/>
            </a:xfrm>
            <a:custGeom>
              <a:rect b="b" l="l" r="r" t="t"/>
              <a:pathLst>
                <a:path extrusionOk="0" h="6239" w="6145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-27257050" y="3915650"/>
              <a:ext cx="203225" cy="202450"/>
            </a:xfrm>
            <a:custGeom>
              <a:rect b="b" l="l" r="r" t="t"/>
              <a:pathLst>
                <a:path extrusionOk="0" h="8098" w="8129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2" name="Google Shape;892;p48"/>
          <p:cNvGrpSpPr/>
          <p:nvPr/>
        </p:nvGrpSpPr>
        <p:grpSpPr>
          <a:xfrm>
            <a:off x="0" y="1284925"/>
            <a:ext cx="9144000" cy="3858600"/>
            <a:chOff x="0" y="1284925"/>
            <a:chExt cx="9144000" cy="3858600"/>
          </a:xfrm>
        </p:grpSpPr>
        <p:pic>
          <p:nvPicPr>
            <p:cNvPr id="893" name="Google Shape;893;p48"/>
            <p:cNvPicPr preferRelativeResize="0"/>
            <p:nvPr/>
          </p:nvPicPr>
          <p:blipFill rotWithShape="1">
            <a:blip r:embed="rId3">
              <a:alphaModFix/>
            </a:blip>
            <a:srcRect b="15627" l="0" r="0" t="21077"/>
            <a:stretch/>
          </p:blipFill>
          <p:spPr>
            <a:xfrm>
              <a:off x="0" y="1284925"/>
              <a:ext cx="9143999" cy="38585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4" name="Google Shape;894;p48"/>
            <p:cNvSpPr/>
            <p:nvPr/>
          </p:nvSpPr>
          <p:spPr>
            <a:xfrm>
              <a:off x="0" y="1284925"/>
              <a:ext cx="9144000" cy="3858600"/>
            </a:xfrm>
            <a:prstGeom prst="rect">
              <a:avLst/>
            </a:prstGeom>
            <a:solidFill>
              <a:srgbClr val="DA3B3B">
                <a:alpha val="1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5" name="Google Shape;895;p48"/>
          <p:cNvSpPr/>
          <p:nvPr/>
        </p:nvSpPr>
        <p:spPr>
          <a:xfrm>
            <a:off x="1632450" y="0"/>
            <a:ext cx="5879100" cy="338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48"/>
          <p:cNvSpPr/>
          <p:nvPr/>
        </p:nvSpPr>
        <p:spPr>
          <a:xfrm>
            <a:off x="1821750" y="176400"/>
            <a:ext cx="5500500" cy="30303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48"/>
          <p:cNvSpPr txBox="1"/>
          <p:nvPr>
            <p:ph idx="1" type="body"/>
          </p:nvPr>
        </p:nvSpPr>
        <p:spPr>
          <a:xfrm>
            <a:off x="2740350" y="1494275"/>
            <a:ext cx="3663300" cy="17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Jupiter is a gas giant, the biggest planet in the Solar System and the fourth-brightest object in the night sky. It’s named after the Roman god of the skies and lightning. It’s composed mainly of hydrogen and helium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98" name="Google Shape;898;p48"/>
          <p:cNvSpPr txBox="1"/>
          <p:nvPr>
            <p:ph type="title"/>
          </p:nvPr>
        </p:nvSpPr>
        <p:spPr>
          <a:xfrm>
            <a:off x="1068300" y="689875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CONCLUSIONS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49"/>
          <p:cNvSpPr txBox="1"/>
          <p:nvPr>
            <p:ph idx="1" type="body"/>
          </p:nvPr>
        </p:nvSpPr>
        <p:spPr>
          <a:xfrm>
            <a:off x="763500" y="1986250"/>
            <a:ext cx="5361900" cy="25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AUTHOR (YEAR). </a:t>
            </a:r>
            <a:r>
              <a:rPr i="1" lang="en"/>
              <a:t>Title of the publication</a:t>
            </a:r>
            <a:r>
              <a:rPr lang="en"/>
              <a:t>. Publisher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AUTHOR (YEAR). </a:t>
            </a:r>
            <a:r>
              <a:rPr i="1" lang="en"/>
              <a:t>Title of the publication</a:t>
            </a:r>
            <a:r>
              <a:rPr lang="en"/>
              <a:t>. Publisher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AUTHOR (YEAR). </a:t>
            </a:r>
            <a:r>
              <a:rPr i="1" lang="en"/>
              <a:t>Title of the publication</a:t>
            </a:r>
            <a:r>
              <a:rPr lang="en"/>
              <a:t>. Publisher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AUTHOR (YEAR). </a:t>
            </a:r>
            <a:r>
              <a:rPr i="1" lang="en"/>
              <a:t>Title of the publication</a:t>
            </a:r>
            <a:r>
              <a:rPr lang="en"/>
              <a:t>. Publisher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AUTHOR (YEAR). </a:t>
            </a:r>
            <a:r>
              <a:rPr i="1" lang="en"/>
              <a:t>Title of the publication</a:t>
            </a:r>
            <a:r>
              <a:rPr lang="en"/>
              <a:t>. Publisher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AUTHOR (YEAR). </a:t>
            </a:r>
            <a:r>
              <a:rPr i="1" lang="en"/>
              <a:t>Title of the publication</a:t>
            </a:r>
            <a:r>
              <a:rPr lang="en"/>
              <a:t>. Publisher</a:t>
            </a:r>
            <a:endParaRPr/>
          </a:p>
        </p:txBody>
      </p:sp>
      <p:sp>
        <p:nvSpPr>
          <p:cNvPr id="904" name="Google Shape;904;p49"/>
          <p:cNvSpPr txBox="1"/>
          <p:nvPr>
            <p:ph type="title"/>
          </p:nvPr>
        </p:nvSpPr>
        <p:spPr>
          <a:xfrm>
            <a:off x="763500" y="1234825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grpSp>
        <p:nvGrpSpPr>
          <p:cNvPr id="905" name="Google Shape;905;p49"/>
          <p:cNvGrpSpPr/>
          <p:nvPr/>
        </p:nvGrpSpPr>
        <p:grpSpPr>
          <a:xfrm>
            <a:off x="6002225" y="0"/>
            <a:ext cx="3141900" cy="5143504"/>
            <a:chOff x="6002225" y="0"/>
            <a:chExt cx="3141900" cy="5143504"/>
          </a:xfrm>
        </p:grpSpPr>
        <p:pic>
          <p:nvPicPr>
            <p:cNvPr id="906" name="Google Shape;906;p49"/>
            <p:cNvPicPr preferRelativeResize="0"/>
            <p:nvPr/>
          </p:nvPicPr>
          <p:blipFill rotWithShape="1">
            <a:blip r:embed="rId3">
              <a:alphaModFix/>
            </a:blip>
            <a:srcRect b="0" l="9174" r="50103" t="0"/>
            <a:stretch/>
          </p:blipFill>
          <p:spPr>
            <a:xfrm>
              <a:off x="6002225" y="0"/>
              <a:ext cx="3141779" cy="5143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7" name="Google Shape;907;p49"/>
            <p:cNvSpPr/>
            <p:nvPr/>
          </p:nvSpPr>
          <p:spPr>
            <a:xfrm>
              <a:off x="6002225" y="0"/>
              <a:ext cx="3141900" cy="5143500"/>
            </a:xfrm>
            <a:prstGeom prst="rect">
              <a:avLst/>
            </a:prstGeom>
            <a:solidFill>
              <a:srgbClr val="DA3B3B">
                <a:alpha val="1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50"/>
          <p:cNvSpPr txBox="1"/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</a:t>
            </a:r>
            <a:endParaRPr/>
          </a:p>
        </p:txBody>
      </p:sp>
      <p:grpSp>
        <p:nvGrpSpPr>
          <p:cNvPr id="913" name="Google Shape;913;p50"/>
          <p:cNvGrpSpPr/>
          <p:nvPr/>
        </p:nvGrpSpPr>
        <p:grpSpPr>
          <a:xfrm>
            <a:off x="1983975" y="1450575"/>
            <a:ext cx="2448623" cy="2719325"/>
            <a:chOff x="2303150" y="1038450"/>
            <a:chExt cx="2448623" cy="2719325"/>
          </a:xfrm>
        </p:grpSpPr>
        <p:pic>
          <p:nvPicPr>
            <p:cNvPr id="914" name="Google Shape;914;p50"/>
            <p:cNvPicPr preferRelativeResize="0"/>
            <p:nvPr/>
          </p:nvPicPr>
          <p:blipFill rotWithShape="1">
            <a:blip r:embed="rId3">
              <a:alphaModFix/>
            </a:blip>
            <a:srcRect b="17552" l="43534" r="6899" t="0"/>
            <a:stretch/>
          </p:blipFill>
          <p:spPr>
            <a:xfrm>
              <a:off x="2303150" y="1038450"/>
              <a:ext cx="2448623" cy="2719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5" name="Google Shape;915;p50"/>
            <p:cNvSpPr/>
            <p:nvPr/>
          </p:nvSpPr>
          <p:spPr>
            <a:xfrm>
              <a:off x="2303150" y="1038450"/>
              <a:ext cx="2448600" cy="2719200"/>
            </a:xfrm>
            <a:prstGeom prst="rect">
              <a:avLst/>
            </a:prstGeom>
            <a:solidFill>
              <a:srgbClr val="DA3B3B">
                <a:alpha val="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6" name="Google Shape;916;p50"/>
          <p:cNvGrpSpPr/>
          <p:nvPr/>
        </p:nvGrpSpPr>
        <p:grpSpPr>
          <a:xfrm>
            <a:off x="4711400" y="1450575"/>
            <a:ext cx="2448624" cy="2719327"/>
            <a:chOff x="5030575" y="1038450"/>
            <a:chExt cx="2448624" cy="2719327"/>
          </a:xfrm>
        </p:grpSpPr>
        <p:pic>
          <p:nvPicPr>
            <p:cNvPr id="917" name="Google Shape;917;p50"/>
            <p:cNvPicPr preferRelativeResize="0"/>
            <p:nvPr/>
          </p:nvPicPr>
          <p:blipFill rotWithShape="1">
            <a:blip r:embed="rId4">
              <a:alphaModFix/>
            </a:blip>
            <a:srcRect b="19974" l="25408" r="25408" t="0"/>
            <a:stretch/>
          </p:blipFill>
          <p:spPr>
            <a:xfrm>
              <a:off x="5030575" y="1038450"/>
              <a:ext cx="2448624" cy="27193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8" name="Google Shape;918;p50"/>
            <p:cNvSpPr/>
            <p:nvPr/>
          </p:nvSpPr>
          <p:spPr>
            <a:xfrm>
              <a:off x="5030588" y="1038450"/>
              <a:ext cx="2448600" cy="2719200"/>
            </a:xfrm>
            <a:prstGeom prst="rect">
              <a:avLst/>
            </a:prstGeom>
            <a:solidFill>
              <a:srgbClr val="DA3B3B">
                <a:alpha val="62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9" name="Google Shape;919;p50"/>
          <p:cNvSpPr/>
          <p:nvPr/>
        </p:nvSpPr>
        <p:spPr>
          <a:xfrm>
            <a:off x="638459" y="2779525"/>
            <a:ext cx="1878900" cy="110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50"/>
          <p:cNvSpPr txBox="1"/>
          <p:nvPr>
            <p:ph idx="4294967295" type="title"/>
          </p:nvPr>
        </p:nvSpPr>
        <p:spPr>
          <a:xfrm>
            <a:off x="811825" y="2853088"/>
            <a:ext cx="1556400" cy="4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JANE DOE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921" name="Google Shape;921;p50"/>
          <p:cNvSpPr txBox="1"/>
          <p:nvPr>
            <p:ph idx="4294967295" type="subTitle"/>
          </p:nvPr>
        </p:nvSpPr>
        <p:spPr>
          <a:xfrm>
            <a:off x="811825" y="3196488"/>
            <a:ext cx="15564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You can replace these images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922" name="Google Shape;922;p50"/>
          <p:cNvSpPr/>
          <p:nvPr/>
        </p:nvSpPr>
        <p:spPr>
          <a:xfrm>
            <a:off x="6626641" y="1721612"/>
            <a:ext cx="1878900" cy="110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50"/>
          <p:cNvSpPr txBox="1"/>
          <p:nvPr>
            <p:ph idx="4294967295" type="title"/>
          </p:nvPr>
        </p:nvSpPr>
        <p:spPr>
          <a:xfrm>
            <a:off x="6775775" y="1798488"/>
            <a:ext cx="1556400" cy="4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JOHN JAMES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924" name="Google Shape;924;p50"/>
          <p:cNvSpPr txBox="1"/>
          <p:nvPr>
            <p:ph idx="4294967295" type="subTitle"/>
          </p:nvPr>
        </p:nvSpPr>
        <p:spPr>
          <a:xfrm>
            <a:off x="6775775" y="2141888"/>
            <a:ext cx="15564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Add pictures of your team</a:t>
            </a: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51"/>
          <p:cNvSpPr txBox="1"/>
          <p:nvPr>
            <p:ph idx="1" type="body"/>
          </p:nvPr>
        </p:nvSpPr>
        <p:spPr>
          <a:xfrm>
            <a:off x="648475" y="1307700"/>
            <a:ext cx="3683700" cy="31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3"/>
              </a:rPr>
              <a:t>Female doctor holding a plush heart and a stethoscope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4"/>
              </a:rPr>
              <a:t>Portrait of charming young man standing against on white background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5"/>
              </a:rPr>
              <a:t>Young doctor measuring tension to a patient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6"/>
              </a:rPr>
              <a:t>Male doctor hands measuring tension to a patient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7"/>
              </a:rPr>
              <a:t>Person showing decorative vinous heart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8"/>
              </a:rPr>
              <a:t>Doctor presenting plastic heart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9"/>
              </a:rPr>
              <a:t>Heart with cross near stethoscope and medications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51"/>
          <p:cNvSpPr txBox="1"/>
          <p:nvPr>
            <p:ph idx="2" type="body"/>
          </p:nvPr>
        </p:nvSpPr>
        <p:spPr>
          <a:xfrm>
            <a:off x="4811825" y="1307700"/>
            <a:ext cx="3683700" cy="31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10"/>
              </a:rPr>
              <a:t>Doctor checking patient with stethoscope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11"/>
              </a:rPr>
              <a:t>Hand holding stethoscope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uFill>
                  <a:noFill/>
                </a:uFill>
                <a:hlinkClick r:id="rId12"/>
              </a:rPr>
              <a:t>Tired female doctor taking out her glasses</a:t>
            </a:r>
            <a:endParaRPr/>
          </a:p>
        </p:txBody>
      </p:sp>
      <p:sp>
        <p:nvSpPr>
          <p:cNvPr id="931" name="Google Shape;931;p51"/>
          <p:cNvSpPr txBox="1"/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52"/>
          <p:cNvSpPr txBox="1"/>
          <p:nvPr>
            <p:ph idx="1" type="body"/>
          </p:nvPr>
        </p:nvSpPr>
        <p:spPr>
          <a:xfrm>
            <a:off x="648475" y="1307700"/>
            <a:ext cx="3683700" cy="31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Did you like the resources on this template? Get them for free at our other websites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PHOTOS: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  <a:uFill>
                  <a:noFill/>
                </a:uFill>
                <a:hlinkClick r:id="rId3"/>
              </a:rPr>
              <a:t>Medium shot doctor with her arms crossed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  <a:uFill>
                  <a:noFill/>
                </a:uFill>
                <a:hlinkClick r:id="rId4"/>
              </a:rPr>
              <a:t>Woman with electrodes holding figurine of heart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  <a:uFill>
                  <a:noFill/>
                </a:uFill>
                <a:hlinkClick r:id="rId5"/>
              </a:rPr>
              <a:t>Doctor hands holding plush heart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  <a:uFill>
                  <a:noFill/>
                </a:uFill>
                <a:hlinkClick r:id="rId6"/>
              </a:rPr>
              <a:t>Female doctor hands holding a stethoscope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  <a:uFill>
                  <a:noFill/>
                </a:uFill>
                <a:hlinkClick r:id="rId7"/>
              </a:rPr>
              <a:t>Close-up of a doctor filling the medical form with patient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37" name="Google Shape;937;p52"/>
          <p:cNvSpPr txBox="1"/>
          <p:nvPr>
            <p:ph idx="2" type="body"/>
          </p:nvPr>
        </p:nvSpPr>
        <p:spPr>
          <a:xfrm>
            <a:off x="4811825" y="1307700"/>
            <a:ext cx="3683700" cy="31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  <a:uFill>
                  <a:noFill/>
                </a:uFill>
                <a:hlinkClick r:id="rId8"/>
              </a:rPr>
              <a:t>Happy elder man photography portrai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  <a:uFill>
                  <a:noFill/>
                </a:uFill>
                <a:hlinkClick r:id="rId9"/>
              </a:rPr>
              <a:t>Woman medic making tension exam to patient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  <a:uFill>
                  <a:noFill/>
                </a:uFill>
                <a:hlinkClick r:id="rId10"/>
              </a:rPr>
              <a:t>Crop hands of male patient and doctor on table</a:t>
            </a:r>
            <a:endParaRPr>
              <a:solidFill>
                <a:srgbClr val="000000"/>
              </a:solidFill>
              <a:uFill>
                <a:noFill/>
              </a:uFill>
              <a:hlinkClick r:id="rId11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  <a:uFill>
                  <a:noFill/>
                </a:uFill>
                <a:hlinkClick r:id="rId12"/>
              </a:rPr>
              <a:t>Handsome doctor measuring tension to female patient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  <a:uFill>
                  <a:noFill/>
                </a:uFill>
                <a:hlinkClick r:id="rId13"/>
              </a:rPr>
              <a:t>Hands holding heart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  <a:uFill>
                  <a:noFill/>
                </a:uFill>
                <a:hlinkClick r:id="rId14"/>
              </a:rPr>
              <a:t>Doctor's hands working with tablet</a:t>
            </a:r>
            <a:endParaRPr>
              <a:solidFill>
                <a:srgbClr val="000000"/>
              </a:solidFill>
              <a:uFill>
                <a:noFill/>
              </a:uFill>
              <a:hlinkClick r:id="rId15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hlinkClick r:id="rId16"/>
              </a:rPr>
              <a:t>Surgeon with a heart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VECTORS: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  <a:uFill>
                  <a:noFill/>
                </a:uFill>
                <a:hlinkClick r:id="rId17"/>
              </a:rPr>
              <a:t>Medical infography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38" name="Google Shape;938;p52"/>
          <p:cNvSpPr txBox="1"/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53"/>
          <p:cNvSpPr txBox="1"/>
          <p:nvPr>
            <p:ph idx="1" type="body"/>
          </p:nvPr>
        </p:nvSpPr>
        <p:spPr>
          <a:xfrm>
            <a:off x="648475" y="1307700"/>
            <a:ext cx="3683700" cy="31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53"/>
          <p:cNvSpPr txBox="1"/>
          <p:nvPr>
            <p:ph idx="2" type="body"/>
          </p:nvPr>
        </p:nvSpPr>
        <p:spPr>
          <a:xfrm>
            <a:off x="4811825" y="1307700"/>
            <a:ext cx="3683700" cy="31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53"/>
          <p:cNvSpPr txBox="1"/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27"/>
          <p:cNvGrpSpPr/>
          <p:nvPr/>
        </p:nvGrpSpPr>
        <p:grpSpPr>
          <a:xfrm>
            <a:off x="577575" y="1039878"/>
            <a:ext cx="2544300" cy="1208576"/>
            <a:chOff x="831400" y="1141275"/>
            <a:chExt cx="2544300" cy="1084800"/>
          </a:xfrm>
        </p:grpSpPr>
        <p:sp>
          <p:nvSpPr>
            <p:cNvPr id="164" name="Google Shape;164;p27"/>
            <p:cNvSpPr/>
            <p:nvPr/>
          </p:nvSpPr>
          <p:spPr>
            <a:xfrm>
              <a:off x="831400" y="1141275"/>
              <a:ext cx="2544300" cy="1084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967000" y="1272523"/>
              <a:ext cx="2273100" cy="822300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27"/>
          <p:cNvSpPr txBox="1"/>
          <p:nvPr>
            <p:ph type="title"/>
          </p:nvPr>
        </p:nvSpPr>
        <p:spPr>
          <a:xfrm>
            <a:off x="251625" y="1362825"/>
            <a:ext cx="3196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CONTENTS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7" name="Google Shape;167;p27"/>
          <p:cNvSpPr txBox="1"/>
          <p:nvPr>
            <p:ph idx="2" type="title"/>
          </p:nvPr>
        </p:nvSpPr>
        <p:spPr>
          <a:xfrm>
            <a:off x="792975" y="3140950"/>
            <a:ext cx="2113500" cy="6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b</a:t>
            </a:r>
            <a:r>
              <a:rPr lang="en"/>
              <a:t>out the Pa</a:t>
            </a:r>
            <a:r>
              <a:rPr lang="en"/>
              <a:t>t</a:t>
            </a:r>
            <a:r>
              <a:rPr lang="en"/>
              <a:t>ient</a:t>
            </a:r>
            <a:endParaRPr/>
          </a:p>
        </p:txBody>
      </p:sp>
      <p:sp>
        <p:nvSpPr>
          <p:cNvPr id="168" name="Google Shape;168;p27"/>
          <p:cNvSpPr txBox="1"/>
          <p:nvPr>
            <p:ph idx="3" type="title"/>
          </p:nvPr>
        </p:nvSpPr>
        <p:spPr>
          <a:xfrm>
            <a:off x="792975" y="2769900"/>
            <a:ext cx="2113500" cy="6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69" name="Google Shape;169;p27"/>
          <p:cNvSpPr txBox="1"/>
          <p:nvPr>
            <p:ph idx="4" type="title"/>
          </p:nvPr>
        </p:nvSpPr>
        <p:spPr>
          <a:xfrm>
            <a:off x="3515250" y="3140950"/>
            <a:ext cx="2113500" cy="6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Diagnosis</a:t>
            </a:r>
            <a:endParaRPr/>
          </a:p>
        </p:txBody>
      </p:sp>
      <p:sp>
        <p:nvSpPr>
          <p:cNvPr id="170" name="Google Shape;170;p27"/>
          <p:cNvSpPr txBox="1"/>
          <p:nvPr>
            <p:ph idx="6" type="title"/>
          </p:nvPr>
        </p:nvSpPr>
        <p:spPr>
          <a:xfrm>
            <a:off x="3515250" y="2769900"/>
            <a:ext cx="2113500" cy="6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71" name="Google Shape;171;p27"/>
          <p:cNvSpPr txBox="1"/>
          <p:nvPr>
            <p:ph idx="7" type="title"/>
          </p:nvPr>
        </p:nvSpPr>
        <p:spPr>
          <a:xfrm>
            <a:off x="6237525" y="3140950"/>
            <a:ext cx="2113500" cy="6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Monitoring</a:t>
            </a:r>
            <a:endParaRPr/>
          </a:p>
        </p:txBody>
      </p:sp>
      <p:sp>
        <p:nvSpPr>
          <p:cNvPr id="172" name="Google Shape;172;p27"/>
          <p:cNvSpPr txBox="1"/>
          <p:nvPr>
            <p:ph idx="9" type="title"/>
          </p:nvPr>
        </p:nvSpPr>
        <p:spPr>
          <a:xfrm>
            <a:off x="6237525" y="2769900"/>
            <a:ext cx="2113500" cy="6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73" name="Google Shape;173;p27"/>
          <p:cNvSpPr txBox="1"/>
          <p:nvPr>
            <p:ph idx="13" type="title"/>
          </p:nvPr>
        </p:nvSpPr>
        <p:spPr>
          <a:xfrm>
            <a:off x="3515250" y="1206150"/>
            <a:ext cx="2113500" cy="6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174" name="Google Shape;174;p27"/>
          <p:cNvSpPr txBox="1"/>
          <p:nvPr>
            <p:ph idx="15" type="title"/>
          </p:nvPr>
        </p:nvSpPr>
        <p:spPr>
          <a:xfrm>
            <a:off x="3515250" y="835100"/>
            <a:ext cx="2113500" cy="6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75" name="Google Shape;175;p27"/>
          <p:cNvSpPr txBox="1"/>
          <p:nvPr>
            <p:ph idx="16" type="title"/>
          </p:nvPr>
        </p:nvSpPr>
        <p:spPr>
          <a:xfrm>
            <a:off x="6237525" y="1206150"/>
            <a:ext cx="2113500" cy="6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Treatment</a:t>
            </a:r>
            <a:endParaRPr/>
          </a:p>
        </p:txBody>
      </p:sp>
      <p:sp>
        <p:nvSpPr>
          <p:cNvPr id="176" name="Google Shape;176;p27"/>
          <p:cNvSpPr txBox="1"/>
          <p:nvPr>
            <p:ph idx="18" type="title"/>
          </p:nvPr>
        </p:nvSpPr>
        <p:spPr>
          <a:xfrm>
            <a:off x="6237525" y="835100"/>
            <a:ext cx="2113500" cy="6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54"/>
          <p:cNvSpPr txBox="1"/>
          <p:nvPr>
            <p:ph idx="1" type="body"/>
          </p:nvPr>
        </p:nvSpPr>
        <p:spPr>
          <a:xfrm>
            <a:off x="648475" y="1307700"/>
            <a:ext cx="3683700" cy="31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54"/>
          <p:cNvSpPr txBox="1"/>
          <p:nvPr>
            <p:ph idx="2" type="body"/>
          </p:nvPr>
        </p:nvSpPr>
        <p:spPr>
          <a:xfrm>
            <a:off x="4811825" y="1307700"/>
            <a:ext cx="3683700" cy="31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54"/>
          <p:cNvSpPr txBox="1"/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55"/>
          <p:cNvSpPr txBox="1"/>
          <p:nvPr>
            <p:ph idx="1" type="body"/>
          </p:nvPr>
        </p:nvSpPr>
        <p:spPr>
          <a:xfrm>
            <a:off x="648475" y="1307700"/>
            <a:ext cx="3683700" cy="31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55"/>
          <p:cNvSpPr txBox="1"/>
          <p:nvPr>
            <p:ph idx="2" type="body"/>
          </p:nvPr>
        </p:nvSpPr>
        <p:spPr>
          <a:xfrm>
            <a:off x="4811825" y="1307700"/>
            <a:ext cx="3683700" cy="31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55"/>
          <p:cNvSpPr txBox="1"/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56"/>
          <p:cNvSpPr txBox="1"/>
          <p:nvPr>
            <p:ph idx="1" type="body"/>
          </p:nvPr>
        </p:nvSpPr>
        <p:spPr>
          <a:xfrm>
            <a:off x="648475" y="1307700"/>
            <a:ext cx="3683700" cy="31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56"/>
          <p:cNvSpPr txBox="1"/>
          <p:nvPr>
            <p:ph idx="2" type="body"/>
          </p:nvPr>
        </p:nvSpPr>
        <p:spPr>
          <a:xfrm>
            <a:off x="4811825" y="1307700"/>
            <a:ext cx="3683700" cy="31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56"/>
          <p:cNvSpPr txBox="1"/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57"/>
          <p:cNvSpPr txBox="1"/>
          <p:nvPr>
            <p:ph idx="1" type="body"/>
          </p:nvPr>
        </p:nvSpPr>
        <p:spPr>
          <a:xfrm>
            <a:off x="648475" y="1307700"/>
            <a:ext cx="3683700" cy="31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57"/>
          <p:cNvSpPr txBox="1"/>
          <p:nvPr>
            <p:ph idx="2" type="body"/>
          </p:nvPr>
        </p:nvSpPr>
        <p:spPr>
          <a:xfrm>
            <a:off x="4811825" y="1307700"/>
            <a:ext cx="3683700" cy="31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57"/>
          <p:cNvSpPr txBox="1"/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/>
          <p:nvPr/>
        </p:nvSpPr>
        <p:spPr>
          <a:xfrm>
            <a:off x="3221700" y="812225"/>
            <a:ext cx="2700600" cy="212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8"/>
          <p:cNvSpPr/>
          <p:nvPr/>
        </p:nvSpPr>
        <p:spPr>
          <a:xfrm>
            <a:off x="3412950" y="982175"/>
            <a:ext cx="2318100" cy="17832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8"/>
          <p:cNvSpPr txBox="1"/>
          <p:nvPr>
            <p:ph type="title"/>
          </p:nvPr>
        </p:nvSpPr>
        <p:spPr>
          <a:xfrm>
            <a:off x="1958550" y="3173625"/>
            <a:ext cx="5226900" cy="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US</a:t>
            </a:r>
            <a:endParaRPr/>
          </a:p>
        </p:txBody>
      </p:sp>
      <p:sp>
        <p:nvSpPr>
          <p:cNvPr id="184" name="Google Shape;184;p28"/>
          <p:cNvSpPr txBox="1"/>
          <p:nvPr>
            <p:ph idx="2" type="title"/>
          </p:nvPr>
        </p:nvSpPr>
        <p:spPr>
          <a:xfrm>
            <a:off x="1423950" y="991825"/>
            <a:ext cx="6296100" cy="168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5" name="Google Shape;185;p28"/>
          <p:cNvSpPr txBox="1"/>
          <p:nvPr>
            <p:ph idx="1" type="subTitle"/>
          </p:nvPr>
        </p:nvSpPr>
        <p:spPr>
          <a:xfrm>
            <a:off x="2997600" y="3831125"/>
            <a:ext cx="3148800" cy="3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could enter a subtitle here if you need it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type="title"/>
          </p:nvPr>
        </p:nvSpPr>
        <p:spPr>
          <a:xfrm>
            <a:off x="5150910" y="1558003"/>
            <a:ext cx="2808000" cy="56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grpSp>
        <p:nvGrpSpPr>
          <p:cNvPr id="191" name="Google Shape;191;p29"/>
          <p:cNvGrpSpPr/>
          <p:nvPr/>
        </p:nvGrpSpPr>
        <p:grpSpPr>
          <a:xfrm>
            <a:off x="663500" y="540675"/>
            <a:ext cx="3590400" cy="4062148"/>
            <a:chOff x="663500" y="540675"/>
            <a:chExt cx="3590400" cy="4062148"/>
          </a:xfrm>
        </p:grpSpPr>
        <p:pic>
          <p:nvPicPr>
            <p:cNvPr id="192" name="Google Shape;192;p29"/>
            <p:cNvPicPr preferRelativeResize="0"/>
            <p:nvPr/>
          </p:nvPicPr>
          <p:blipFill rotWithShape="1">
            <a:blip r:embed="rId3">
              <a:alphaModFix/>
            </a:blip>
            <a:srcRect b="0" l="35636" r="13374" t="0"/>
            <a:stretch/>
          </p:blipFill>
          <p:spPr>
            <a:xfrm>
              <a:off x="663500" y="540675"/>
              <a:ext cx="3590300" cy="40621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29"/>
            <p:cNvSpPr/>
            <p:nvPr/>
          </p:nvSpPr>
          <p:spPr>
            <a:xfrm>
              <a:off x="663500" y="540675"/>
              <a:ext cx="3590400" cy="4062000"/>
            </a:xfrm>
            <a:prstGeom prst="rect">
              <a:avLst/>
            </a:prstGeom>
            <a:solidFill>
              <a:srgbClr val="DA3B3B">
                <a:alpha val="10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/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IDENTIFYING INFORMATION</a:t>
            </a:r>
            <a:endParaRPr/>
          </a:p>
        </p:txBody>
      </p:sp>
      <p:sp>
        <p:nvSpPr>
          <p:cNvPr id="199" name="Google Shape;199;p30"/>
          <p:cNvSpPr txBox="1"/>
          <p:nvPr>
            <p:ph idx="2" type="title"/>
          </p:nvPr>
        </p:nvSpPr>
        <p:spPr>
          <a:xfrm>
            <a:off x="792975" y="3140950"/>
            <a:ext cx="2113500" cy="6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200" name="Google Shape;200;p30"/>
          <p:cNvSpPr txBox="1"/>
          <p:nvPr>
            <p:ph idx="1" type="subTitle"/>
          </p:nvPr>
        </p:nvSpPr>
        <p:spPr>
          <a:xfrm>
            <a:off x="792975" y="3698450"/>
            <a:ext cx="2113500" cy="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 full of iron oxide dust</a:t>
            </a:r>
            <a:endParaRPr/>
          </a:p>
        </p:txBody>
      </p:sp>
      <p:sp>
        <p:nvSpPr>
          <p:cNvPr id="201" name="Google Shape;201;p30"/>
          <p:cNvSpPr txBox="1"/>
          <p:nvPr>
            <p:ph idx="3" type="title"/>
          </p:nvPr>
        </p:nvSpPr>
        <p:spPr>
          <a:xfrm>
            <a:off x="3515250" y="3140950"/>
            <a:ext cx="2113500" cy="6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202" name="Google Shape;202;p30"/>
          <p:cNvSpPr txBox="1"/>
          <p:nvPr>
            <p:ph idx="4" type="subTitle"/>
          </p:nvPr>
        </p:nvSpPr>
        <p:spPr>
          <a:xfrm>
            <a:off x="3515250" y="3698450"/>
            <a:ext cx="2113500" cy="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a gas giant and the biggest planet in the Solar System</a:t>
            </a:r>
            <a:endParaRPr/>
          </a:p>
        </p:txBody>
      </p:sp>
      <p:sp>
        <p:nvSpPr>
          <p:cNvPr id="203" name="Google Shape;203;p30"/>
          <p:cNvSpPr txBox="1"/>
          <p:nvPr>
            <p:ph idx="5" type="title"/>
          </p:nvPr>
        </p:nvSpPr>
        <p:spPr>
          <a:xfrm>
            <a:off x="6237525" y="3140950"/>
            <a:ext cx="2113500" cy="6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204" name="Google Shape;204;p30"/>
          <p:cNvSpPr txBox="1"/>
          <p:nvPr>
            <p:ph idx="6" type="subTitle"/>
          </p:nvPr>
        </p:nvSpPr>
        <p:spPr>
          <a:xfrm>
            <a:off x="6237525" y="3698450"/>
            <a:ext cx="2113500" cy="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mostly of hydrogen and also helium</a:t>
            </a:r>
            <a:endParaRPr/>
          </a:p>
        </p:txBody>
      </p:sp>
      <p:grpSp>
        <p:nvGrpSpPr>
          <p:cNvPr id="205" name="Google Shape;205;p30"/>
          <p:cNvGrpSpPr/>
          <p:nvPr/>
        </p:nvGrpSpPr>
        <p:grpSpPr>
          <a:xfrm>
            <a:off x="1283138" y="1725663"/>
            <a:ext cx="1133172" cy="1133172"/>
            <a:chOff x="1436200" y="1457925"/>
            <a:chExt cx="983400" cy="983400"/>
          </a:xfrm>
        </p:grpSpPr>
        <p:sp>
          <p:nvSpPr>
            <p:cNvPr id="206" name="Google Shape;206;p30"/>
            <p:cNvSpPr/>
            <p:nvPr/>
          </p:nvSpPr>
          <p:spPr>
            <a:xfrm>
              <a:off x="1436200" y="1457925"/>
              <a:ext cx="983400" cy="98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0"/>
            <p:cNvSpPr/>
            <p:nvPr/>
          </p:nvSpPr>
          <p:spPr>
            <a:xfrm>
              <a:off x="1557850" y="1579575"/>
              <a:ext cx="740100" cy="740100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" name="Google Shape;208;p30"/>
          <p:cNvGrpSpPr/>
          <p:nvPr/>
        </p:nvGrpSpPr>
        <p:grpSpPr>
          <a:xfrm>
            <a:off x="4005413" y="1725663"/>
            <a:ext cx="1133172" cy="1133172"/>
            <a:chOff x="1436200" y="1457925"/>
            <a:chExt cx="983400" cy="983400"/>
          </a:xfrm>
        </p:grpSpPr>
        <p:sp>
          <p:nvSpPr>
            <p:cNvPr id="209" name="Google Shape;209;p30"/>
            <p:cNvSpPr/>
            <p:nvPr/>
          </p:nvSpPr>
          <p:spPr>
            <a:xfrm>
              <a:off x="1436200" y="1457925"/>
              <a:ext cx="983400" cy="98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0"/>
            <p:cNvSpPr/>
            <p:nvPr/>
          </p:nvSpPr>
          <p:spPr>
            <a:xfrm>
              <a:off x="1557850" y="1579575"/>
              <a:ext cx="740100" cy="740100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" name="Google Shape;211;p30"/>
          <p:cNvGrpSpPr/>
          <p:nvPr/>
        </p:nvGrpSpPr>
        <p:grpSpPr>
          <a:xfrm>
            <a:off x="6727688" y="1725663"/>
            <a:ext cx="1133172" cy="1133172"/>
            <a:chOff x="1436200" y="1457925"/>
            <a:chExt cx="983400" cy="983400"/>
          </a:xfrm>
        </p:grpSpPr>
        <p:sp>
          <p:nvSpPr>
            <p:cNvPr id="212" name="Google Shape;212;p30"/>
            <p:cNvSpPr/>
            <p:nvPr/>
          </p:nvSpPr>
          <p:spPr>
            <a:xfrm>
              <a:off x="1436200" y="1457925"/>
              <a:ext cx="983400" cy="98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0"/>
            <p:cNvSpPr/>
            <p:nvPr/>
          </p:nvSpPr>
          <p:spPr>
            <a:xfrm>
              <a:off x="1557850" y="1579575"/>
              <a:ext cx="740100" cy="740100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" name="Google Shape;214;p30"/>
          <p:cNvGrpSpPr/>
          <p:nvPr/>
        </p:nvGrpSpPr>
        <p:grpSpPr>
          <a:xfrm>
            <a:off x="1647584" y="2116778"/>
            <a:ext cx="404296" cy="350941"/>
            <a:chOff x="-28462125" y="3199700"/>
            <a:chExt cx="298550" cy="259150"/>
          </a:xfrm>
        </p:grpSpPr>
        <p:sp>
          <p:nvSpPr>
            <p:cNvPr id="215" name="Google Shape;215;p30"/>
            <p:cNvSpPr/>
            <p:nvPr/>
          </p:nvSpPr>
          <p:spPr>
            <a:xfrm>
              <a:off x="-28459750" y="3284775"/>
              <a:ext cx="296175" cy="104775"/>
            </a:xfrm>
            <a:custGeom>
              <a:rect b="b" l="l" r="r" t="t"/>
              <a:pathLst>
                <a:path extrusionOk="0" h="4191" w="11847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0"/>
            <p:cNvSpPr/>
            <p:nvPr/>
          </p:nvSpPr>
          <p:spPr>
            <a:xfrm>
              <a:off x="-28462125" y="3199700"/>
              <a:ext cx="295400" cy="125275"/>
            </a:xfrm>
            <a:custGeom>
              <a:rect b="b" l="l" r="r" t="t"/>
              <a:pathLst>
                <a:path extrusionOk="0" h="5011" w="11816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0"/>
            <p:cNvSpPr/>
            <p:nvPr/>
          </p:nvSpPr>
          <p:spPr>
            <a:xfrm>
              <a:off x="-28405400" y="3360375"/>
              <a:ext cx="186675" cy="98475"/>
            </a:xfrm>
            <a:custGeom>
              <a:rect b="b" l="l" r="r" t="t"/>
              <a:pathLst>
                <a:path extrusionOk="0" h="3939" w="7467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" name="Google Shape;218;p30"/>
          <p:cNvGrpSpPr/>
          <p:nvPr/>
        </p:nvGrpSpPr>
        <p:grpSpPr>
          <a:xfrm>
            <a:off x="4406937" y="2091725"/>
            <a:ext cx="353074" cy="401046"/>
            <a:chOff x="-28069875" y="3175300"/>
            <a:chExt cx="260725" cy="296150"/>
          </a:xfrm>
        </p:grpSpPr>
        <p:sp>
          <p:nvSpPr>
            <p:cNvPr id="219" name="Google Shape;219;p30"/>
            <p:cNvSpPr/>
            <p:nvPr/>
          </p:nvSpPr>
          <p:spPr>
            <a:xfrm>
              <a:off x="-28059650" y="3192625"/>
              <a:ext cx="26025" cy="70125"/>
            </a:xfrm>
            <a:custGeom>
              <a:rect b="b" l="l" r="r" t="t"/>
              <a:pathLst>
                <a:path extrusionOk="0" h="2805" w="1041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0"/>
            <p:cNvSpPr/>
            <p:nvPr/>
          </p:nvSpPr>
          <p:spPr>
            <a:xfrm>
              <a:off x="-27843050" y="3192625"/>
              <a:ext cx="26025" cy="69325"/>
            </a:xfrm>
            <a:custGeom>
              <a:rect b="b" l="l" r="r" t="t"/>
              <a:pathLst>
                <a:path extrusionOk="0" h="2773" w="1041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0"/>
            <p:cNvSpPr/>
            <p:nvPr/>
          </p:nvSpPr>
          <p:spPr>
            <a:xfrm>
              <a:off x="-27973000" y="3202075"/>
              <a:ext cx="26000" cy="57525"/>
            </a:xfrm>
            <a:custGeom>
              <a:rect b="b" l="l" r="r" t="t"/>
              <a:pathLst>
                <a:path extrusionOk="0" h="2301" w="104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0"/>
            <p:cNvSpPr/>
            <p:nvPr/>
          </p:nvSpPr>
          <p:spPr>
            <a:xfrm>
              <a:off x="-27929675" y="3202075"/>
              <a:ext cx="26000" cy="57525"/>
            </a:xfrm>
            <a:custGeom>
              <a:rect b="b" l="l" r="r" t="t"/>
              <a:pathLst>
                <a:path extrusionOk="0" h="2301" w="104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0"/>
            <p:cNvSpPr/>
            <p:nvPr/>
          </p:nvSpPr>
          <p:spPr>
            <a:xfrm>
              <a:off x="-28016325" y="3175300"/>
              <a:ext cx="26025" cy="91375"/>
            </a:xfrm>
            <a:custGeom>
              <a:rect b="b" l="l" r="r" t="t"/>
              <a:pathLst>
                <a:path extrusionOk="0" h="3655" w="1041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0"/>
            <p:cNvSpPr/>
            <p:nvPr/>
          </p:nvSpPr>
          <p:spPr>
            <a:xfrm>
              <a:off x="-27886375" y="3176075"/>
              <a:ext cx="26025" cy="91400"/>
            </a:xfrm>
            <a:custGeom>
              <a:rect b="b" l="l" r="r" t="t"/>
              <a:pathLst>
                <a:path extrusionOk="0" h="3656" w="1041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0"/>
            <p:cNvSpPr/>
            <p:nvPr/>
          </p:nvSpPr>
          <p:spPr>
            <a:xfrm>
              <a:off x="-28017900" y="3269025"/>
              <a:ext cx="161475" cy="133125"/>
            </a:xfrm>
            <a:custGeom>
              <a:rect b="b" l="l" r="r" t="t"/>
              <a:pathLst>
                <a:path extrusionOk="0" h="5325" w="6459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0"/>
            <p:cNvSpPr/>
            <p:nvPr/>
          </p:nvSpPr>
          <p:spPr>
            <a:xfrm>
              <a:off x="-27930475" y="3269800"/>
              <a:ext cx="121325" cy="201650"/>
            </a:xfrm>
            <a:custGeom>
              <a:rect b="b" l="l" r="r" t="t"/>
              <a:pathLst>
                <a:path extrusionOk="0" h="8066" w="4853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0"/>
            <p:cNvSpPr/>
            <p:nvPr/>
          </p:nvSpPr>
          <p:spPr>
            <a:xfrm>
              <a:off x="-28069875" y="3271375"/>
              <a:ext cx="122875" cy="200075"/>
            </a:xfrm>
            <a:custGeom>
              <a:rect b="b" l="l" r="r" t="t"/>
              <a:pathLst>
                <a:path extrusionOk="0" h="8003" w="4915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8" name="Google Shape;228;p30"/>
          <p:cNvGrpSpPr/>
          <p:nvPr/>
        </p:nvGrpSpPr>
        <p:grpSpPr>
          <a:xfrm>
            <a:off x="7115065" y="2092241"/>
            <a:ext cx="358423" cy="400031"/>
            <a:chOff x="-23962425" y="3519475"/>
            <a:chExt cx="264675" cy="295400"/>
          </a:xfrm>
        </p:grpSpPr>
        <p:sp>
          <p:nvSpPr>
            <p:cNvPr id="229" name="Google Shape;229;p30"/>
            <p:cNvSpPr/>
            <p:nvPr/>
          </p:nvSpPr>
          <p:spPr>
            <a:xfrm>
              <a:off x="-23961625" y="3580925"/>
              <a:ext cx="263875" cy="233950"/>
            </a:xfrm>
            <a:custGeom>
              <a:rect b="b" l="l" r="r" t="t"/>
              <a:pathLst>
                <a:path extrusionOk="0" h="9358" w="10555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-23962425" y="3519475"/>
              <a:ext cx="158350" cy="122125"/>
            </a:xfrm>
            <a:custGeom>
              <a:rect b="b" l="l" r="r" t="t"/>
              <a:pathLst>
                <a:path extrusionOk="0" h="4885" w="6334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/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 MEDICAL HISTORY</a:t>
            </a:r>
            <a:endParaRPr/>
          </a:p>
        </p:txBody>
      </p:sp>
      <p:grpSp>
        <p:nvGrpSpPr>
          <p:cNvPr id="236" name="Google Shape;236;p31"/>
          <p:cNvGrpSpPr/>
          <p:nvPr/>
        </p:nvGrpSpPr>
        <p:grpSpPr>
          <a:xfrm>
            <a:off x="1081796" y="1224596"/>
            <a:ext cx="1669267" cy="1669267"/>
            <a:chOff x="152400" y="1038450"/>
            <a:chExt cx="3952800" cy="3952800"/>
          </a:xfrm>
        </p:grpSpPr>
        <p:pic>
          <p:nvPicPr>
            <p:cNvPr id="237" name="Google Shape;237;p31"/>
            <p:cNvPicPr preferRelativeResize="0"/>
            <p:nvPr/>
          </p:nvPicPr>
          <p:blipFill rotWithShape="1">
            <a:blip r:embed="rId3">
              <a:alphaModFix/>
            </a:blip>
            <a:srcRect b="0" l="10753" r="10753" t="21507"/>
            <a:stretch/>
          </p:blipFill>
          <p:spPr>
            <a:xfrm>
              <a:off x="152400" y="1038450"/>
              <a:ext cx="3952800" cy="39528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38" name="Google Shape;238;p31"/>
            <p:cNvSpPr/>
            <p:nvPr/>
          </p:nvSpPr>
          <p:spPr>
            <a:xfrm>
              <a:off x="152400" y="1038450"/>
              <a:ext cx="3952800" cy="3952800"/>
            </a:xfrm>
            <a:prstGeom prst="ellipse">
              <a:avLst/>
            </a:prstGeom>
            <a:solidFill>
              <a:srgbClr val="DA3B3B">
                <a:alpha val="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aphicFrame>
        <p:nvGraphicFramePr>
          <p:cNvPr id="239" name="Google Shape;239;p31"/>
          <p:cNvGraphicFramePr/>
          <p:nvPr/>
        </p:nvGraphicFramePr>
        <p:xfrm>
          <a:off x="751098" y="3096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{DA5C280B-FA0B-4B13-8DBB-09D0EB387E61}</a:tableStyleId>
              </a:tblPr>
              <a:tblGrid>
                <a:gridCol w="1165325"/>
                <a:gridCol w="11653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ighteous"/>
                          <a:ea typeface="Righteous"/>
                          <a:cs typeface="Righteous"/>
                          <a:sym typeface="Righteous"/>
                        </a:rPr>
                        <a:t>AGE</a:t>
                      </a:r>
                      <a:endParaRPr sz="12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62</a:t>
                      </a:r>
                      <a:endParaRPr sz="12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ighteous"/>
                          <a:ea typeface="Righteous"/>
                          <a:cs typeface="Righteous"/>
                          <a:sym typeface="Righteous"/>
                        </a:rPr>
                        <a:t>GENDER</a:t>
                      </a:r>
                      <a:endParaRPr sz="12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Male</a:t>
                      </a:r>
                      <a:endParaRPr sz="12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ighteous"/>
                          <a:ea typeface="Righteous"/>
                          <a:cs typeface="Righteous"/>
                          <a:sym typeface="Righteous"/>
                        </a:rPr>
                        <a:t>ALLERGIES</a:t>
                      </a:r>
                      <a:endParaRPr sz="12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None</a:t>
                      </a:r>
                      <a:endParaRPr sz="12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ighteous"/>
                          <a:ea typeface="Righteous"/>
                          <a:cs typeface="Righteous"/>
                          <a:sym typeface="Righteous"/>
                        </a:rPr>
                        <a:t>LOCATION</a:t>
                      </a:r>
                      <a:endParaRPr sz="1200">
                        <a:solidFill>
                          <a:schemeClr val="lt1"/>
                        </a:solidFill>
                        <a:latin typeface="Righteous"/>
                        <a:ea typeface="Righteous"/>
                        <a:cs typeface="Righteous"/>
                        <a:sym typeface="Righteou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Barcelona</a:t>
                      </a:r>
                      <a:endParaRPr sz="1200"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240" name="Google Shape;240;p31"/>
          <p:cNvCxnSpPr/>
          <p:nvPr/>
        </p:nvCxnSpPr>
        <p:spPr>
          <a:xfrm>
            <a:off x="6104392" y="1224596"/>
            <a:ext cx="0" cy="33963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1" name="Google Shape;241;p31"/>
          <p:cNvSpPr/>
          <p:nvPr/>
        </p:nvSpPr>
        <p:spPr>
          <a:xfrm>
            <a:off x="5958898" y="1534150"/>
            <a:ext cx="291000" cy="291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1"/>
          <p:cNvSpPr/>
          <p:nvPr/>
        </p:nvSpPr>
        <p:spPr>
          <a:xfrm>
            <a:off x="5958898" y="4020050"/>
            <a:ext cx="291000" cy="291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1"/>
          <p:cNvSpPr/>
          <p:nvPr/>
        </p:nvSpPr>
        <p:spPr>
          <a:xfrm>
            <a:off x="5958898" y="3191417"/>
            <a:ext cx="291000" cy="291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1"/>
          <p:cNvSpPr/>
          <p:nvPr/>
        </p:nvSpPr>
        <p:spPr>
          <a:xfrm>
            <a:off x="5958898" y="2362783"/>
            <a:ext cx="291000" cy="291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1"/>
          <p:cNvSpPr txBox="1"/>
          <p:nvPr>
            <p:ph idx="4294967295" type="subTitle"/>
          </p:nvPr>
        </p:nvSpPr>
        <p:spPr>
          <a:xfrm>
            <a:off x="6443623" y="1353499"/>
            <a:ext cx="2113500" cy="6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Despite being red, Mars is actually a cold place</a:t>
            </a:r>
            <a:endParaRPr sz="1400"/>
          </a:p>
        </p:txBody>
      </p:sp>
      <p:sp>
        <p:nvSpPr>
          <p:cNvPr id="246" name="Google Shape;246;p31"/>
          <p:cNvSpPr txBox="1"/>
          <p:nvPr>
            <p:ph idx="4294967295" type="title"/>
          </p:nvPr>
        </p:nvSpPr>
        <p:spPr>
          <a:xfrm>
            <a:off x="4554950" y="1534150"/>
            <a:ext cx="1210200" cy="29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2010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247" name="Google Shape;247;p31"/>
          <p:cNvSpPr txBox="1"/>
          <p:nvPr>
            <p:ph idx="4294967295" type="title"/>
          </p:nvPr>
        </p:nvSpPr>
        <p:spPr>
          <a:xfrm>
            <a:off x="6443625" y="2362775"/>
            <a:ext cx="1210200" cy="29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2012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248" name="Google Shape;248;p31"/>
          <p:cNvSpPr txBox="1"/>
          <p:nvPr>
            <p:ph idx="4294967295" type="title"/>
          </p:nvPr>
        </p:nvSpPr>
        <p:spPr>
          <a:xfrm>
            <a:off x="4554950" y="3191425"/>
            <a:ext cx="1210200" cy="29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2018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249" name="Google Shape;249;p31"/>
          <p:cNvSpPr txBox="1"/>
          <p:nvPr>
            <p:ph idx="4294967295" type="title"/>
          </p:nvPr>
        </p:nvSpPr>
        <p:spPr>
          <a:xfrm>
            <a:off x="6443625" y="4020050"/>
            <a:ext cx="1210200" cy="29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2019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250" name="Google Shape;250;p31"/>
          <p:cNvSpPr txBox="1"/>
          <p:nvPr>
            <p:ph idx="4294967295" type="subTitle"/>
          </p:nvPr>
        </p:nvSpPr>
        <p:spPr>
          <a:xfrm>
            <a:off x="3651648" y="2182136"/>
            <a:ext cx="2113500" cy="6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Mercury is the closest planet to the Sun </a:t>
            </a:r>
            <a:endParaRPr sz="1400"/>
          </a:p>
        </p:txBody>
      </p:sp>
      <p:sp>
        <p:nvSpPr>
          <p:cNvPr id="251" name="Google Shape;251;p31"/>
          <p:cNvSpPr txBox="1"/>
          <p:nvPr>
            <p:ph idx="4294967295" type="subTitle"/>
          </p:nvPr>
        </p:nvSpPr>
        <p:spPr>
          <a:xfrm>
            <a:off x="6443623" y="3010761"/>
            <a:ext cx="2113500" cy="6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Saturn is composed of hydrogen and helium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52" name="Google Shape;252;p31"/>
          <p:cNvSpPr txBox="1"/>
          <p:nvPr>
            <p:ph idx="4294967295" type="subTitle"/>
          </p:nvPr>
        </p:nvSpPr>
        <p:spPr>
          <a:xfrm>
            <a:off x="3653698" y="3842820"/>
            <a:ext cx="2113500" cy="6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Jupiter is the biggest planet of them all</a:t>
            </a:r>
            <a:endParaRPr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2"/>
          <p:cNvSpPr txBox="1"/>
          <p:nvPr>
            <p:ph idx="1" type="subTitle"/>
          </p:nvPr>
        </p:nvSpPr>
        <p:spPr>
          <a:xfrm>
            <a:off x="843500" y="1165225"/>
            <a:ext cx="2390100" cy="93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258" name="Google Shape;258;p32"/>
          <p:cNvSpPr/>
          <p:nvPr/>
        </p:nvSpPr>
        <p:spPr>
          <a:xfrm>
            <a:off x="5589600" y="1258675"/>
            <a:ext cx="3554400" cy="348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2"/>
          <p:cNvSpPr/>
          <p:nvPr/>
        </p:nvSpPr>
        <p:spPr>
          <a:xfrm>
            <a:off x="5041075" y="1499275"/>
            <a:ext cx="3875100" cy="30054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2"/>
          <p:cNvSpPr txBox="1"/>
          <p:nvPr>
            <p:ph idx="2" type="body"/>
          </p:nvPr>
        </p:nvSpPr>
        <p:spPr>
          <a:xfrm>
            <a:off x="843500" y="2234600"/>
            <a:ext cx="3554400" cy="22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Here you can list the symptoms observed in the patient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Here you can list the symptoms observed in the patient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Here you can list the symptoms observed in the patient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Here you can list the symptoms observed in the patient</a:t>
            </a:r>
            <a:endParaRPr/>
          </a:p>
        </p:txBody>
      </p:sp>
      <p:sp>
        <p:nvSpPr>
          <p:cNvPr id="261" name="Google Shape;261;p32"/>
          <p:cNvSpPr txBox="1"/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OF SYSTEMS</a:t>
            </a:r>
            <a:endParaRPr/>
          </a:p>
        </p:txBody>
      </p:sp>
      <p:pic>
        <p:nvPicPr>
          <p:cNvPr id="262" name="Google Shape;262;p32"/>
          <p:cNvPicPr preferRelativeResize="0"/>
          <p:nvPr/>
        </p:nvPicPr>
        <p:blipFill rotWithShape="1">
          <a:blip r:embed="rId3">
            <a:alphaModFix/>
          </a:blip>
          <a:srcRect b="0" l="0" r="0" t="21942"/>
          <a:stretch/>
        </p:blipFill>
        <p:spPr>
          <a:xfrm>
            <a:off x="5201425" y="1614775"/>
            <a:ext cx="3554402" cy="2774398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2"/>
          <p:cNvSpPr/>
          <p:nvPr/>
        </p:nvSpPr>
        <p:spPr>
          <a:xfrm>
            <a:off x="5219575" y="1614775"/>
            <a:ext cx="3554400" cy="2774400"/>
          </a:xfrm>
          <a:prstGeom prst="rect">
            <a:avLst/>
          </a:prstGeom>
          <a:solidFill>
            <a:srgbClr val="DA3B3B">
              <a:alpha val="10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3"/>
          <p:cNvSpPr txBox="1"/>
          <p:nvPr>
            <p:ph type="title"/>
          </p:nvPr>
        </p:nvSpPr>
        <p:spPr>
          <a:xfrm>
            <a:off x="1068300" y="313350"/>
            <a:ext cx="700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 EXAMINATION</a:t>
            </a:r>
            <a:endParaRPr/>
          </a:p>
        </p:txBody>
      </p:sp>
      <p:grpSp>
        <p:nvGrpSpPr>
          <p:cNvPr id="269" name="Google Shape;269;p33"/>
          <p:cNvGrpSpPr/>
          <p:nvPr/>
        </p:nvGrpSpPr>
        <p:grpSpPr>
          <a:xfrm>
            <a:off x="3347662" y="1475475"/>
            <a:ext cx="2448701" cy="2847173"/>
            <a:chOff x="1512200" y="238125"/>
            <a:chExt cx="4504600" cy="5237625"/>
          </a:xfrm>
        </p:grpSpPr>
        <p:sp>
          <p:nvSpPr>
            <p:cNvPr id="270" name="Google Shape;270;p33"/>
            <p:cNvSpPr/>
            <p:nvPr/>
          </p:nvSpPr>
          <p:spPr>
            <a:xfrm>
              <a:off x="2414125" y="238125"/>
              <a:ext cx="1078500" cy="1223825"/>
            </a:xfrm>
            <a:custGeom>
              <a:rect b="b" l="l" r="r" t="t"/>
              <a:pathLst>
                <a:path extrusionOk="0" h="48953" w="43140">
                  <a:moveTo>
                    <a:pt x="33529" y="0"/>
                  </a:moveTo>
                  <a:cubicBezTo>
                    <a:pt x="31102" y="0"/>
                    <a:pt x="29664" y="512"/>
                    <a:pt x="29501" y="572"/>
                  </a:cubicBezTo>
                  <a:cubicBezTo>
                    <a:pt x="29060" y="750"/>
                    <a:pt x="28477" y="855"/>
                    <a:pt x="27907" y="855"/>
                  </a:cubicBezTo>
                  <a:cubicBezTo>
                    <a:pt x="27412" y="855"/>
                    <a:pt x="26927" y="775"/>
                    <a:pt x="26555" y="596"/>
                  </a:cubicBezTo>
                  <a:cubicBezTo>
                    <a:pt x="26542" y="590"/>
                    <a:pt x="26526" y="587"/>
                    <a:pt x="26506" y="587"/>
                  </a:cubicBezTo>
                  <a:cubicBezTo>
                    <a:pt x="25219" y="587"/>
                    <a:pt x="8365" y="12181"/>
                    <a:pt x="7738" y="12893"/>
                  </a:cubicBezTo>
                  <a:cubicBezTo>
                    <a:pt x="4160" y="16949"/>
                    <a:pt x="1723" y="21313"/>
                    <a:pt x="1" y="25838"/>
                  </a:cubicBezTo>
                  <a:cubicBezTo>
                    <a:pt x="1439" y="32244"/>
                    <a:pt x="3500" y="40437"/>
                    <a:pt x="6166" y="48455"/>
                  </a:cubicBezTo>
                  <a:cubicBezTo>
                    <a:pt x="7175" y="48597"/>
                    <a:pt x="8191" y="48753"/>
                    <a:pt x="9214" y="48953"/>
                  </a:cubicBezTo>
                  <a:cubicBezTo>
                    <a:pt x="9408" y="48807"/>
                    <a:pt x="9596" y="48669"/>
                    <a:pt x="9769" y="48550"/>
                  </a:cubicBezTo>
                  <a:cubicBezTo>
                    <a:pt x="10494" y="33492"/>
                    <a:pt x="17351" y="14620"/>
                    <a:pt x="43139" y="2331"/>
                  </a:cubicBezTo>
                  <a:cubicBezTo>
                    <a:pt x="39177" y="483"/>
                    <a:pt x="35886" y="0"/>
                    <a:pt x="33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3863825" y="413950"/>
              <a:ext cx="1318250" cy="1221325"/>
            </a:xfrm>
            <a:custGeom>
              <a:rect b="b" l="l" r="r" t="t"/>
              <a:pathLst>
                <a:path extrusionOk="0" h="48853" w="52730">
                  <a:moveTo>
                    <a:pt x="30972" y="0"/>
                  </a:moveTo>
                  <a:lnTo>
                    <a:pt x="24479" y="4179"/>
                  </a:lnTo>
                  <a:lnTo>
                    <a:pt x="26157" y="6569"/>
                  </a:lnTo>
                  <a:cubicBezTo>
                    <a:pt x="26739" y="7398"/>
                    <a:pt x="26896" y="8462"/>
                    <a:pt x="26590" y="9436"/>
                  </a:cubicBezTo>
                  <a:cubicBezTo>
                    <a:pt x="26276" y="10401"/>
                    <a:pt x="25532" y="11169"/>
                    <a:pt x="24576" y="11516"/>
                  </a:cubicBezTo>
                  <a:cubicBezTo>
                    <a:pt x="18303" y="13748"/>
                    <a:pt x="1850" y="21731"/>
                    <a:pt x="1001" y="31713"/>
                  </a:cubicBezTo>
                  <a:cubicBezTo>
                    <a:pt x="1" y="43628"/>
                    <a:pt x="15015" y="46761"/>
                    <a:pt x="17557" y="47210"/>
                  </a:cubicBezTo>
                  <a:cubicBezTo>
                    <a:pt x="20560" y="46972"/>
                    <a:pt x="23473" y="46853"/>
                    <a:pt x="26296" y="46853"/>
                  </a:cubicBezTo>
                  <a:cubicBezTo>
                    <a:pt x="32978" y="46853"/>
                    <a:pt x="39154" y="47519"/>
                    <a:pt x="44824" y="48853"/>
                  </a:cubicBezTo>
                  <a:cubicBezTo>
                    <a:pt x="44472" y="38968"/>
                    <a:pt x="44962" y="26158"/>
                    <a:pt x="52729" y="19715"/>
                  </a:cubicBezTo>
                  <a:lnTo>
                    <a:pt x="48917" y="14900"/>
                  </a:lnTo>
                  <a:cubicBezTo>
                    <a:pt x="44649" y="17102"/>
                    <a:pt x="39050" y="20573"/>
                    <a:pt x="37174" y="23318"/>
                  </a:cubicBezTo>
                  <a:cubicBezTo>
                    <a:pt x="36551" y="24220"/>
                    <a:pt x="35532" y="24736"/>
                    <a:pt x="34476" y="24736"/>
                  </a:cubicBezTo>
                  <a:cubicBezTo>
                    <a:pt x="34187" y="24736"/>
                    <a:pt x="33894" y="24697"/>
                    <a:pt x="33606" y="24617"/>
                  </a:cubicBezTo>
                  <a:cubicBezTo>
                    <a:pt x="32256" y="24239"/>
                    <a:pt x="31298" y="23047"/>
                    <a:pt x="31219" y="21648"/>
                  </a:cubicBezTo>
                  <a:cubicBezTo>
                    <a:pt x="31156" y="20435"/>
                    <a:pt x="30785" y="10830"/>
                    <a:pt x="35025" y="4417"/>
                  </a:cubicBezTo>
                  <a:lnTo>
                    <a:pt x="309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3"/>
            <p:cNvSpPr/>
            <p:nvPr/>
          </p:nvSpPr>
          <p:spPr>
            <a:xfrm>
              <a:off x="1512200" y="1600500"/>
              <a:ext cx="970450" cy="1716000"/>
            </a:xfrm>
            <a:custGeom>
              <a:rect b="b" l="l" r="r" t="t"/>
              <a:pathLst>
                <a:path extrusionOk="0" h="68640" w="38818">
                  <a:moveTo>
                    <a:pt x="35398" y="0"/>
                  </a:moveTo>
                  <a:cubicBezTo>
                    <a:pt x="31341" y="0"/>
                    <a:pt x="27425" y="588"/>
                    <a:pt x="23805" y="1792"/>
                  </a:cubicBezTo>
                  <a:cubicBezTo>
                    <a:pt x="16028" y="4367"/>
                    <a:pt x="9962" y="9637"/>
                    <a:pt x="6260" y="17025"/>
                  </a:cubicBezTo>
                  <a:cubicBezTo>
                    <a:pt x="0" y="29487"/>
                    <a:pt x="10295" y="54069"/>
                    <a:pt x="18034" y="68639"/>
                  </a:cubicBezTo>
                  <a:cubicBezTo>
                    <a:pt x="17696" y="64020"/>
                    <a:pt x="17598" y="59470"/>
                    <a:pt x="17638" y="55036"/>
                  </a:cubicBezTo>
                  <a:cubicBezTo>
                    <a:pt x="17901" y="26342"/>
                    <a:pt x="30124" y="8931"/>
                    <a:pt x="38818" y="136"/>
                  </a:cubicBezTo>
                  <a:cubicBezTo>
                    <a:pt x="37669" y="46"/>
                    <a:pt x="36528" y="0"/>
                    <a:pt x="353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3"/>
            <p:cNvSpPr/>
            <p:nvPr/>
          </p:nvSpPr>
          <p:spPr>
            <a:xfrm>
              <a:off x="4415625" y="1745150"/>
              <a:ext cx="1601175" cy="3720525"/>
            </a:xfrm>
            <a:custGeom>
              <a:rect b="b" l="l" r="r" t="t"/>
              <a:pathLst>
                <a:path extrusionOk="0" h="148821" w="64047">
                  <a:moveTo>
                    <a:pt x="4555" y="0"/>
                  </a:moveTo>
                  <a:cubicBezTo>
                    <a:pt x="3782" y="0"/>
                    <a:pt x="3001" y="9"/>
                    <a:pt x="2211" y="28"/>
                  </a:cubicBezTo>
                  <a:cubicBezTo>
                    <a:pt x="6672" y="5643"/>
                    <a:pt x="12964" y="15488"/>
                    <a:pt x="14902" y="28089"/>
                  </a:cubicBezTo>
                  <a:cubicBezTo>
                    <a:pt x="15421" y="30165"/>
                    <a:pt x="19973" y="46879"/>
                    <a:pt x="31967" y="50771"/>
                  </a:cubicBezTo>
                  <a:cubicBezTo>
                    <a:pt x="33295" y="51212"/>
                    <a:pt x="34623" y="51427"/>
                    <a:pt x="35923" y="51427"/>
                  </a:cubicBezTo>
                  <a:cubicBezTo>
                    <a:pt x="40841" y="51427"/>
                    <a:pt x="45371" y="48358"/>
                    <a:pt x="48103" y="42903"/>
                  </a:cubicBezTo>
                  <a:cubicBezTo>
                    <a:pt x="48673" y="41765"/>
                    <a:pt x="49826" y="41106"/>
                    <a:pt x="51023" y="41106"/>
                  </a:cubicBezTo>
                  <a:cubicBezTo>
                    <a:pt x="51516" y="41106"/>
                    <a:pt x="52015" y="41217"/>
                    <a:pt x="52486" y="41452"/>
                  </a:cubicBezTo>
                  <a:cubicBezTo>
                    <a:pt x="54092" y="42261"/>
                    <a:pt x="54739" y="44220"/>
                    <a:pt x="53932" y="45828"/>
                  </a:cubicBezTo>
                  <a:cubicBezTo>
                    <a:pt x="51585" y="50507"/>
                    <a:pt x="48153" y="53945"/>
                    <a:pt x="44190" y="55947"/>
                  </a:cubicBezTo>
                  <a:cubicBezTo>
                    <a:pt x="52222" y="63727"/>
                    <a:pt x="52548" y="78554"/>
                    <a:pt x="52562" y="79363"/>
                  </a:cubicBezTo>
                  <a:cubicBezTo>
                    <a:pt x="52582" y="80784"/>
                    <a:pt x="51677" y="82054"/>
                    <a:pt x="50327" y="82497"/>
                  </a:cubicBezTo>
                  <a:cubicBezTo>
                    <a:pt x="50012" y="82603"/>
                    <a:pt x="49684" y="82660"/>
                    <a:pt x="49351" y="82666"/>
                  </a:cubicBezTo>
                  <a:cubicBezTo>
                    <a:pt x="49337" y="82666"/>
                    <a:pt x="49323" y="82666"/>
                    <a:pt x="49309" y="82666"/>
                  </a:cubicBezTo>
                  <a:cubicBezTo>
                    <a:pt x="47531" y="82666"/>
                    <a:pt x="46066" y="81240"/>
                    <a:pt x="46041" y="79455"/>
                  </a:cubicBezTo>
                  <a:cubicBezTo>
                    <a:pt x="46041" y="79258"/>
                    <a:pt x="45583" y="59439"/>
                    <a:pt x="33987" y="57894"/>
                  </a:cubicBezTo>
                  <a:cubicBezTo>
                    <a:pt x="24869" y="56678"/>
                    <a:pt x="18752" y="50565"/>
                    <a:pt x="14799" y="44297"/>
                  </a:cubicBezTo>
                  <a:cubicBezTo>
                    <a:pt x="14528" y="46335"/>
                    <a:pt x="14187" y="48527"/>
                    <a:pt x="13792" y="50872"/>
                  </a:cubicBezTo>
                  <a:cubicBezTo>
                    <a:pt x="13786" y="50901"/>
                    <a:pt x="13781" y="50929"/>
                    <a:pt x="13779" y="50958"/>
                  </a:cubicBezTo>
                  <a:cubicBezTo>
                    <a:pt x="13307" y="53766"/>
                    <a:pt x="12785" y="56738"/>
                    <a:pt x="12216" y="59946"/>
                  </a:cubicBezTo>
                  <a:cubicBezTo>
                    <a:pt x="7273" y="87896"/>
                    <a:pt x="0" y="128419"/>
                    <a:pt x="17084" y="148436"/>
                  </a:cubicBezTo>
                  <a:cubicBezTo>
                    <a:pt x="20143" y="148489"/>
                    <a:pt x="23087" y="148821"/>
                    <a:pt x="25895" y="148821"/>
                  </a:cubicBezTo>
                  <a:cubicBezTo>
                    <a:pt x="30165" y="148821"/>
                    <a:pt x="34122" y="148053"/>
                    <a:pt x="37692" y="144362"/>
                  </a:cubicBezTo>
                  <a:lnTo>
                    <a:pt x="37700" y="144362"/>
                  </a:lnTo>
                  <a:cubicBezTo>
                    <a:pt x="53913" y="144362"/>
                    <a:pt x="62432" y="127009"/>
                    <a:pt x="63019" y="105267"/>
                  </a:cubicBezTo>
                  <a:cubicBezTo>
                    <a:pt x="64046" y="66714"/>
                    <a:pt x="63231" y="32082"/>
                    <a:pt x="43109" y="13035"/>
                  </a:cubicBezTo>
                  <a:cubicBezTo>
                    <a:pt x="33823" y="4240"/>
                    <a:pt x="21160" y="0"/>
                    <a:pt x="45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3"/>
            <p:cNvSpPr/>
            <p:nvPr/>
          </p:nvSpPr>
          <p:spPr>
            <a:xfrm>
              <a:off x="2098200" y="264725"/>
              <a:ext cx="2591900" cy="5211025"/>
            </a:xfrm>
            <a:custGeom>
              <a:rect b="b" l="l" r="r" t="t"/>
              <a:pathLst>
                <a:path extrusionOk="0" h="208441" w="103676">
                  <a:moveTo>
                    <a:pt x="80019" y="0"/>
                  </a:moveTo>
                  <a:cubicBezTo>
                    <a:pt x="76397" y="791"/>
                    <a:pt x="72817" y="1773"/>
                    <a:pt x="69299" y="2940"/>
                  </a:cubicBezTo>
                  <a:cubicBezTo>
                    <a:pt x="51160" y="8962"/>
                    <a:pt x="29431" y="21907"/>
                    <a:pt x="28911" y="49427"/>
                  </a:cubicBezTo>
                  <a:cubicBezTo>
                    <a:pt x="28887" y="50539"/>
                    <a:pt x="28299" y="51563"/>
                    <a:pt x="27351" y="52143"/>
                  </a:cubicBezTo>
                  <a:cubicBezTo>
                    <a:pt x="26291" y="52800"/>
                    <a:pt x="1166" y="68834"/>
                    <a:pt x="795" y="108760"/>
                  </a:cubicBezTo>
                  <a:cubicBezTo>
                    <a:pt x="603" y="129650"/>
                    <a:pt x="0" y="178114"/>
                    <a:pt x="70361" y="201385"/>
                  </a:cubicBezTo>
                  <a:cubicBezTo>
                    <a:pt x="81704" y="205134"/>
                    <a:pt x="91988" y="207450"/>
                    <a:pt x="101199" y="208440"/>
                  </a:cubicBezTo>
                  <a:cubicBezTo>
                    <a:pt x="87034" y="185712"/>
                    <a:pt x="93298" y="147472"/>
                    <a:pt x="98084" y="120356"/>
                  </a:cubicBezTo>
                  <a:lnTo>
                    <a:pt x="98084" y="120356"/>
                  </a:lnTo>
                  <a:cubicBezTo>
                    <a:pt x="95039" y="122853"/>
                    <a:pt x="91693" y="125023"/>
                    <a:pt x="88403" y="127156"/>
                  </a:cubicBezTo>
                  <a:cubicBezTo>
                    <a:pt x="87088" y="128014"/>
                    <a:pt x="85789" y="128846"/>
                    <a:pt x="84538" y="129695"/>
                  </a:cubicBezTo>
                  <a:cubicBezTo>
                    <a:pt x="81968" y="131753"/>
                    <a:pt x="79516" y="133691"/>
                    <a:pt x="77123" y="135576"/>
                  </a:cubicBezTo>
                  <a:cubicBezTo>
                    <a:pt x="76306" y="136398"/>
                    <a:pt x="75537" y="137240"/>
                    <a:pt x="74876" y="138144"/>
                  </a:cubicBezTo>
                  <a:cubicBezTo>
                    <a:pt x="68422" y="146807"/>
                    <a:pt x="72854" y="157857"/>
                    <a:pt x="72903" y="157967"/>
                  </a:cubicBezTo>
                  <a:cubicBezTo>
                    <a:pt x="73583" y="159625"/>
                    <a:pt x="72800" y="161533"/>
                    <a:pt x="71141" y="162220"/>
                  </a:cubicBezTo>
                  <a:cubicBezTo>
                    <a:pt x="71067" y="162255"/>
                    <a:pt x="70991" y="162283"/>
                    <a:pt x="70911" y="162304"/>
                  </a:cubicBezTo>
                  <a:cubicBezTo>
                    <a:pt x="70570" y="162418"/>
                    <a:pt x="70221" y="162473"/>
                    <a:pt x="69879" y="162473"/>
                  </a:cubicBezTo>
                  <a:cubicBezTo>
                    <a:pt x="68602" y="162473"/>
                    <a:pt x="67400" y="161716"/>
                    <a:pt x="66880" y="160479"/>
                  </a:cubicBezTo>
                  <a:cubicBezTo>
                    <a:pt x="66709" y="160058"/>
                    <a:pt x="63769" y="152800"/>
                    <a:pt x="65274" y="144428"/>
                  </a:cubicBezTo>
                  <a:lnTo>
                    <a:pt x="65274" y="144428"/>
                  </a:lnTo>
                  <a:cubicBezTo>
                    <a:pt x="57373" y="149963"/>
                    <a:pt x="50002" y="154200"/>
                    <a:pt x="42375" y="156733"/>
                  </a:cubicBezTo>
                  <a:cubicBezTo>
                    <a:pt x="42033" y="156847"/>
                    <a:pt x="41686" y="156901"/>
                    <a:pt x="41345" y="156901"/>
                  </a:cubicBezTo>
                  <a:cubicBezTo>
                    <a:pt x="39979" y="156901"/>
                    <a:pt x="38706" y="156034"/>
                    <a:pt x="38255" y="154665"/>
                  </a:cubicBezTo>
                  <a:cubicBezTo>
                    <a:pt x="37687" y="152955"/>
                    <a:pt x="38613" y="151110"/>
                    <a:pt x="40321" y="150547"/>
                  </a:cubicBezTo>
                  <a:cubicBezTo>
                    <a:pt x="46834" y="148384"/>
                    <a:pt x="53264" y="144804"/>
                    <a:pt x="60180" y="140063"/>
                  </a:cubicBezTo>
                  <a:lnTo>
                    <a:pt x="60180" y="140063"/>
                  </a:lnTo>
                  <a:cubicBezTo>
                    <a:pt x="55117" y="141556"/>
                    <a:pt x="51358" y="142077"/>
                    <a:pt x="48543" y="142077"/>
                  </a:cubicBezTo>
                  <a:cubicBezTo>
                    <a:pt x="43767" y="142077"/>
                    <a:pt x="41712" y="140578"/>
                    <a:pt x="40627" y="139787"/>
                  </a:cubicBezTo>
                  <a:cubicBezTo>
                    <a:pt x="39174" y="138731"/>
                    <a:pt x="38854" y="136683"/>
                    <a:pt x="39913" y="135232"/>
                  </a:cubicBezTo>
                  <a:cubicBezTo>
                    <a:pt x="40553" y="134358"/>
                    <a:pt x="41547" y="133895"/>
                    <a:pt x="42554" y="133895"/>
                  </a:cubicBezTo>
                  <a:cubicBezTo>
                    <a:pt x="43221" y="133895"/>
                    <a:pt x="43894" y="134098"/>
                    <a:pt x="44474" y="134519"/>
                  </a:cubicBezTo>
                  <a:cubicBezTo>
                    <a:pt x="45025" y="134921"/>
                    <a:pt x="46270" y="135507"/>
                    <a:pt x="48820" y="135507"/>
                  </a:cubicBezTo>
                  <a:cubicBezTo>
                    <a:pt x="53598" y="135507"/>
                    <a:pt x="62957" y="133450"/>
                    <a:pt x="80919" y="124271"/>
                  </a:cubicBezTo>
                  <a:cubicBezTo>
                    <a:pt x="82224" y="123386"/>
                    <a:pt x="83553" y="122530"/>
                    <a:pt x="84857" y="121681"/>
                  </a:cubicBezTo>
                  <a:cubicBezTo>
                    <a:pt x="90981" y="117723"/>
                    <a:pt x="96744" y="113957"/>
                    <a:pt x="100150" y="108483"/>
                  </a:cubicBezTo>
                  <a:cubicBezTo>
                    <a:pt x="100699" y="105140"/>
                    <a:pt x="101153" y="102117"/>
                    <a:pt x="101433" y="99520"/>
                  </a:cubicBezTo>
                  <a:cubicBezTo>
                    <a:pt x="103676" y="78546"/>
                    <a:pt x="89481" y="62605"/>
                    <a:pt x="86406" y="59424"/>
                  </a:cubicBezTo>
                  <a:cubicBezTo>
                    <a:pt x="77898" y="57841"/>
                    <a:pt x="63904" y="51530"/>
                    <a:pt x="65125" y="37103"/>
                  </a:cubicBezTo>
                  <a:cubicBezTo>
                    <a:pt x="66187" y="24568"/>
                    <a:pt x="81636" y="16244"/>
                    <a:pt x="89086" y="12925"/>
                  </a:cubicBezTo>
                  <a:lnTo>
                    <a:pt x="800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" name="Google Shape;275;p33"/>
          <p:cNvSpPr txBox="1"/>
          <p:nvPr>
            <p:ph idx="4294967295" type="title"/>
          </p:nvPr>
        </p:nvSpPr>
        <p:spPr>
          <a:xfrm>
            <a:off x="6264075" y="2195047"/>
            <a:ext cx="2113500" cy="4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4"/>
                </a:solidFill>
              </a:rPr>
              <a:t>MARS</a:t>
            </a:r>
            <a:endParaRPr sz="2200">
              <a:solidFill>
                <a:schemeClr val="accent4"/>
              </a:solidFill>
            </a:endParaRPr>
          </a:p>
        </p:txBody>
      </p:sp>
      <p:sp>
        <p:nvSpPr>
          <p:cNvPr id="276" name="Google Shape;276;p33"/>
          <p:cNvSpPr txBox="1"/>
          <p:nvPr>
            <p:ph idx="4294967295" type="subTitle"/>
          </p:nvPr>
        </p:nvSpPr>
        <p:spPr>
          <a:xfrm>
            <a:off x="6264063" y="2677888"/>
            <a:ext cx="2113500" cy="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Despite being red, this planet is actually a cold place</a:t>
            </a:r>
            <a:endParaRPr sz="1600"/>
          </a:p>
        </p:txBody>
      </p:sp>
      <p:sp>
        <p:nvSpPr>
          <p:cNvPr id="277" name="Google Shape;277;p33"/>
          <p:cNvSpPr txBox="1"/>
          <p:nvPr>
            <p:ph idx="4294967295" type="title"/>
          </p:nvPr>
        </p:nvSpPr>
        <p:spPr>
          <a:xfrm>
            <a:off x="766450" y="1343497"/>
            <a:ext cx="2113500" cy="4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3"/>
                </a:solidFill>
              </a:rPr>
              <a:t>SATURN</a:t>
            </a:r>
            <a:endParaRPr sz="2200">
              <a:solidFill>
                <a:schemeClr val="accent3"/>
              </a:solidFill>
            </a:endParaRPr>
          </a:p>
        </p:txBody>
      </p:sp>
      <p:sp>
        <p:nvSpPr>
          <p:cNvPr id="278" name="Google Shape;278;p33"/>
          <p:cNvSpPr txBox="1"/>
          <p:nvPr>
            <p:ph idx="4294967295" type="subTitle"/>
          </p:nvPr>
        </p:nvSpPr>
        <p:spPr>
          <a:xfrm>
            <a:off x="766438" y="1826338"/>
            <a:ext cx="2113500" cy="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Saturn is composed mostly of hydrogen and helium</a:t>
            </a:r>
            <a:endParaRPr sz="1600"/>
          </a:p>
        </p:txBody>
      </p:sp>
      <p:sp>
        <p:nvSpPr>
          <p:cNvPr id="279" name="Google Shape;279;p33"/>
          <p:cNvSpPr txBox="1"/>
          <p:nvPr>
            <p:ph idx="4294967295" type="title"/>
          </p:nvPr>
        </p:nvSpPr>
        <p:spPr>
          <a:xfrm>
            <a:off x="766450" y="3046598"/>
            <a:ext cx="2113500" cy="4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1"/>
                </a:solidFill>
              </a:rPr>
              <a:t>JUPITER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280" name="Google Shape;280;p33"/>
          <p:cNvSpPr txBox="1"/>
          <p:nvPr>
            <p:ph idx="4294967295" type="subTitle"/>
          </p:nvPr>
        </p:nvSpPr>
        <p:spPr>
          <a:xfrm>
            <a:off x="766438" y="3529438"/>
            <a:ext cx="2113500" cy="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It’s a gas giant and the biggest planet in the Solar System</a:t>
            </a:r>
            <a:endParaRPr sz="1600"/>
          </a:p>
        </p:txBody>
      </p:sp>
      <p:cxnSp>
        <p:nvCxnSpPr>
          <p:cNvPr id="281" name="Google Shape;281;p33"/>
          <p:cNvCxnSpPr>
            <a:stCxn id="277" idx="3"/>
          </p:cNvCxnSpPr>
          <p:nvPr/>
        </p:nvCxnSpPr>
        <p:spPr>
          <a:xfrm>
            <a:off x="2879950" y="1584997"/>
            <a:ext cx="673500" cy="878400"/>
          </a:xfrm>
          <a:prstGeom prst="bentConnector2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2" name="Google Shape;282;p33"/>
          <p:cNvCxnSpPr/>
          <p:nvPr/>
        </p:nvCxnSpPr>
        <p:spPr>
          <a:xfrm>
            <a:off x="2879950" y="3288098"/>
            <a:ext cx="1494600" cy="698400"/>
          </a:xfrm>
          <a:prstGeom prst="bentConnector3">
            <a:avLst>
              <a:gd fmla="val 22085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" name="Google Shape;283;p33"/>
          <p:cNvCxnSpPr>
            <a:stCxn id="275" idx="1"/>
          </p:cNvCxnSpPr>
          <p:nvPr/>
        </p:nvCxnSpPr>
        <p:spPr>
          <a:xfrm flipH="1">
            <a:off x="5300175" y="2436547"/>
            <a:ext cx="963900" cy="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ardiology Case Study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DA3B3B"/>
      </a:accent1>
      <a:accent2>
        <a:srgbClr val="212121"/>
      </a:accent2>
      <a:accent3>
        <a:srgbClr val="78909C"/>
      </a:accent3>
      <a:accent4>
        <a:srgbClr val="FF6B65"/>
      </a:accent4>
      <a:accent5>
        <a:srgbClr val="980000"/>
      </a:accent5>
      <a:accent6>
        <a:srgbClr val="FDCAC8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